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1"/>
  </p:notesMasterIdLst>
  <p:sldIdLst>
    <p:sldId id="535" r:id="rId2"/>
    <p:sldId id="411" r:id="rId3"/>
    <p:sldId id="412" r:id="rId4"/>
    <p:sldId id="413" r:id="rId5"/>
    <p:sldId id="414" r:id="rId6"/>
    <p:sldId id="416" r:id="rId7"/>
    <p:sldId id="415" r:id="rId8"/>
    <p:sldId id="417" r:id="rId9"/>
    <p:sldId id="422" r:id="rId10"/>
    <p:sldId id="419" r:id="rId11"/>
    <p:sldId id="420" r:id="rId12"/>
    <p:sldId id="421" r:id="rId13"/>
    <p:sldId id="424" r:id="rId14"/>
    <p:sldId id="425" r:id="rId15"/>
    <p:sldId id="427" r:id="rId16"/>
    <p:sldId id="426" r:id="rId17"/>
    <p:sldId id="428" r:id="rId18"/>
    <p:sldId id="429" r:id="rId19"/>
    <p:sldId id="430" r:id="rId20"/>
    <p:sldId id="431" r:id="rId21"/>
    <p:sldId id="432" r:id="rId22"/>
    <p:sldId id="433" r:id="rId23"/>
    <p:sldId id="434" r:id="rId24"/>
    <p:sldId id="435" r:id="rId25"/>
    <p:sldId id="436" r:id="rId26"/>
    <p:sldId id="437" r:id="rId27"/>
    <p:sldId id="438" r:id="rId28"/>
    <p:sldId id="439" r:id="rId29"/>
    <p:sldId id="440" r:id="rId30"/>
    <p:sldId id="441" r:id="rId31"/>
    <p:sldId id="442" r:id="rId32"/>
    <p:sldId id="443" r:id="rId33"/>
    <p:sldId id="459" r:id="rId34"/>
    <p:sldId id="481" r:id="rId35"/>
    <p:sldId id="482" r:id="rId36"/>
    <p:sldId id="483" r:id="rId37"/>
    <p:sldId id="529" r:id="rId38"/>
    <p:sldId id="480" r:id="rId39"/>
    <p:sldId id="537" r:id="rId40"/>
    <p:sldId id="487" r:id="rId41"/>
    <p:sldId id="488" r:id="rId42"/>
    <p:sldId id="489" r:id="rId43"/>
    <p:sldId id="490" r:id="rId44"/>
    <p:sldId id="491" r:id="rId45"/>
    <p:sldId id="492" r:id="rId46"/>
    <p:sldId id="493" r:id="rId47"/>
    <p:sldId id="494" r:id="rId48"/>
    <p:sldId id="495" r:id="rId49"/>
    <p:sldId id="496" r:id="rId50"/>
    <p:sldId id="497" r:id="rId51"/>
    <p:sldId id="498" r:id="rId52"/>
    <p:sldId id="499" r:id="rId53"/>
    <p:sldId id="500" r:id="rId54"/>
    <p:sldId id="501" r:id="rId55"/>
    <p:sldId id="502" r:id="rId56"/>
    <p:sldId id="503" r:id="rId57"/>
    <p:sldId id="504" r:id="rId58"/>
    <p:sldId id="505" r:id="rId59"/>
    <p:sldId id="506" r:id="rId60"/>
    <p:sldId id="507" r:id="rId61"/>
    <p:sldId id="508" r:id="rId62"/>
    <p:sldId id="509" r:id="rId63"/>
    <p:sldId id="510" r:id="rId64"/>
    <p:sldId id="511" r:id="rId65"/>
    <p:sldId id="516" r:id="rId66"/>
    <p:sldId id="517" r:id="rId67"/>
    <p:sldId id="518" r:id="rId68"/>
    <p:sldId id="526" r:id="rId69"/>
    <p:sldId id="536" r:id="rId7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3" autoAdjust="0"/>
    <p:restoredTop sz="94660"/>
  </p:normalViewPr>
  <p:slideViewPr>
    <p:cSldViewPr snapToGrid="0">
      <p:cViewPr varScale="1">
        <p:scale>
          <a:sx n="116" d="100"/>
          <a:sy n="116" d="100"/>
        </p:scale>
        <p:origin x="21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FF9E10-5001-4C86-B9AC-AB3BF95E4A4B}"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8313F8DE-C5DC-4395-A41D-9DCE92AD135D}">
      <dgm:prSet phldrT="[文本]"/>
      <dgm:spPr/>
      <dgm:t>
        <a:bodyPr/>
        <a:lstStyle/>
        <a:p>
          <a:r>
            <a:rPr lang="zh-CN" altLang="en-US"/>
            <a:t>是否喜欢</a:t>
          </a:r>
        </a:p>
      </dgm:t>
    </dgm:pt>
    <dgm:pt modelId="{D6AFCACE-ABE4-4378-A50E-B90D937212AE}" type="parTrans" cxnId="{E996167D-27C0-469D-873F-19E3A2112DCF}">
      <dgm:prSet/>
      <dgm:spPr/>
      <dgm:t>
        <a:bodyPr/>
        <a:lstStyle/>
        <a:p>
          <a:endParaRPr lang="zh-CN" altLang="en-US"/>
        </a:p>
      </dgm:t>
    </dgm:pt>
    <dgm:pt modelId="{BE3B5473-13D6-44C3-9564-AA00A7A00BEB}" type="sibTrans" cxnId="{E996167D-27C0-469D-873F-19E3A2112DCF}">
      <dgm:prSet/>
      <dgm:spPr/>
      <dgm:t>
        <a:bodyPr/>
        <a:lstStyle/>
        <a:p>
          <a:endParaRPr lang="zh-CN" altLang="en-US"/>
        </a:p>
      </dgm:t>
    </dgm:pt>
    <dgm:pt modelId="{C9888D37-6CA1-45DB-B1E2-74B029FCFB0E}">
      <dgm:prSet phldrT="[文本]"/>
      <dgm:spPr/>
      <dgm:t>
        <a:bodyPr/>
        <a:lstStyle/>
        <a:p>
          <a:r>
            <a:rPr lang="zh-CN" altLang="en-US"/>
            <a:t>是</a:t>
          </a:r>
        </a:p>
      </dgm:t>
    </dgm:pt>
    <dgm:pt modelId="{690E4762-33CC-4DDA-91F9-6A2F2E409966}" type="parTrans" cxnId="{B27D4CED-73C3-4965-A5A9-1702B8FDDB63}">
      <dgm:prSet/>
      <dgm:spPr/>
      <dgm:t>
        <a:bodyPr/>
        <a:lstStyle/>
        <a:p>
          <a:endParaRPr lang="zh-CN" altLang="en-US"/>
        </a:p>
      </dgm:t>
    </dgm:pt>
    <dgm:pt modelId="{BA5BC612-1B11-4040-A94A-CEC799A202B6}" type="sibTrans" cxnId="{B27D4CED-73C3-4965-A5A9-1702B8FDDB63}">
      <dgm:prSet/>
      <dgm:spPr/>
      <dgm:t>
        <a:bodyPr/>
        <a:lstStyle/>
        <a:p>
          <a:endParaRPr lang="zh-CN" altLang="en-US"/>
        </a:p>
      </dgm:t>
    </dgm:pt>
    <dgm:pt modelId="{7AE424E1-CF03-4D92-8B49-52854361641B}">
      <dgm:prSet phldrT="[文本]"/>
      <dgm:spPr/>
      <dgm:t>
        <a:bodyPr/>
        <a:lstStyle/>
        <a:p>
          <a:r>
            <a:rPr lang="zh-CN" altLang="en-US"/>
            <a:t>做好学业规划</a:t>
          </a:r>
        </a:p>
      </dgm:t>
    </dgm:pt>
    <dgm:pt modelId="{1B9D6C61-6E00-41F3-ADC5-DAAB91C35A3B}" type="parTrans" cxnId="{2E671D92-BFDE-430F-ACC9-FE95A7FF744E}">
      <dgm:prSet/>
      <dgm:spPr/>
      <dgm:t>
        <a:bodyPr/>
        <a:lstStyle/>
        <a:p>
          <a:endParaRPr lang="zh-CN" altLang="en-US"/>
        </a:p>
      </dgm:t>
    </dgm:pt>
    <dgm:pt modelId="{7D6565D5-2F3A-49F1-9F64-0842CAF6EA44}" type="sibTrans" cxnId="{2E671D92-BFDE-430F-ACC9-FE95A7FF744E}">
      <dgm:prSet/>
      <dgm:spPr/>
      <dgm:t>
        <a:bodyPr/>
        <a:lstStyle/>
        <a:p>
          <a:endParaRPr lang="zh-CN" altLang="en-US"/>
        </a:p>
      </dgm:t>
    </dgm:pt>
    <dgm:pt modelId="{5C93C4A8-66EF-4118-AB28-F5771FDEEB24}">
      <dgm:prSet phldrT="[文本]"/>
      <dgm:spPr/>
      <dgm:t>
        <a:bodyPr/>
        <a:lstStyle/>
        <a:p>
          <a:r>
            <a:rPr lang="zh-CN" altLang="en-US"/>
            <a:t>有喜欢的专业吗</a:t>
          </a:r>
        </a:p>
      </dgm:t>
    </dgm:pt>
    <dgm:pt modelId="{BC122AB2-BC87-4C79-9499-940C1A21310F}" type="parTrans" cxnId="{62913BCA-27F7-491D-AE59-DE884BD038DE}">
      <dgm:prSet/>
      <dgm:spPr/>
      <dgm:t>
        <a:bodyPr/>
        <a:lstStyle/>
        <a:p>
          <a:endParaRPr lang="zh-CN" altLang="en-US"/>
        </a:p>
      </dgm:t>
    </dgm:pt>
    <dgm:pt modelId="{5E767B11-71AE-43AB-99C9-59A00D1E23AA}" type="sibTrans" cxnId="{62913BCA-27F7-491D-AE59-DE884BD038DE}">
      <dgm:prSet/>
      <dgm:spPr/>
      <dgm:t>
        <a:bodyPr/>
        <a:lstStyle/>
        <a:p>
          <a:endParaRPr lang="zh-CN" altLang="en-US"/>
        </a:p>
      </dgm:t>
    </dgm:pt>
    <dgm:pt modelId="{3730D36D-F0B5-422A-9BAB-950869E72F2D}">
      <dgm:prSet phldrT="[文本]"/>
      <dgm:spPr/>
      <dgm:t>
        <a:bodyPr/>
        <a:lstStyle/>
        <a:p>
          <a:r>
            <a:rPr lang="zh-CN" altLang="en-US"/>
            <a:t>否</a:t>
          </a:r>
        </a:p>
      </dgm:t>
    </dgm:pt>
    <dgm:pt modelId="{5DF56F63-2B7B-4752-845B-15554E5ACC66}" type="parTrans" cxnId="{16B7C43F-45BE-4D41-A6D8-2CFFCD5C7C3F}">
      <dgm:prSet/>
      <dgm:spPr/>
      <dgm:t>
        <a:bodyPr/>
        <a:lstStyle/>
        <a:p>
          <a:endParaRPr lang="zh-CN" altLang="en-US"/>
        </a:p>
      </dgm:t>
    </dgm:pt>
    <dgm:pt modelId="{A8B40216-B1D6-4A46-A6AB-CCE2B67E3E16}" type="sibTrans" cxnId="{16B7C43F-45BE-4D41-A6D8-2CFFCD5C7C3F}">
      <dgm:prSet/>
      <dgm:spPr/>
      <dgm:t>
        <a:bodyPr/>
        <a:lstStyle/>
        <a:p>
          <a:endParaRPr lang="zh-CN" altLang="en-US"/>
        </a:p>
      </dgm:t>
    </dgm:pt>
    <dgm:pt modelId="{B2CA1FC3-8EFC-4317-B742-55E7BE567546}">
      <dgm:prSet phldrT="[文本]"/>
      <dgm:spPr/>
      <dgm:t>
        <a:bodyPr/>
        <a:lstStyle/>
        <a:p>
          <a:r>
            <a:rPr lang="zh-CN" altLang="en-US"/>
            <a:t>有喜欢的专业吗</a:t>
          </a:r>
        </a:p>
      </dgm:t>
    </dgm:pt>
    <dgm:pt modelId="{C257C56F-ECA8-4BC2-8418-059B2BC7BBD8}" type="parTrans" cxnId="{903E3E60-1D0E-4D0E-B528-C797E6AF8F89}">
      <dgm:prSet/>
      <dgm:spPr/>
      <dgm:t>
        <a:bodyPr/>
        <a:lstStyle/>
        <a:p>
          <a:endParaRPr lang="zh-CN" altLang="en-US"/>
        </a:p>
      </dgm:t>
    </dgm:pt>
    <dgm:pt modelId="{367FF2E6-F57E-4D78-97D6-EE881E7643D8}" type="sibTrans" cxnId="{903E3E60-1D0E-4D0E-B528-C797E6AF8F89}">
      <dgm:prSet/>
      <dgm:spPr/>
      <dgm:t>
        <a:bodyPr/>
        <a:lstStyle/>
        <a:p>
          <a:endParaRPr lang="zh-CN" altLang="en-US"/>
        </a:p>
      </dgm:t>
    </dgm:pt>
    <dgm:pt modelId="{D145B7F4-C87A-4CA1-B5A3-E022464FDB46}">
      <dgm:prSet phldrT="[文本]"/>
      <dgm:spPr/>
      <dgm:t>
        <a:bodyPr/>
        <a:lstStyle/>
        <a:p>
          <a:r>
            <a:rPr lang="zh-CN" altLang="en-US"/>
            <a:t>不清楚但也不讨厌</a:t>
          </a:r>
        </a:p>
      </dgm:t>
    </dgm:pt>
    <dgm:pt modelId="{9D65A2CE-AF5F-465B-B05D-6481D01CA342}" type="parTrans" cxnId="{91AEDF82-BD8C-43C1-A906-98829F60AB8B}">
      <dgm:prSet/>
      <dgm:spPr/>
      <dgm:t>
        <a:bodyPr/>
        <a:lstStyle/>
        <a:p>
          <a:endParaRPr lang="zh-CN" altLang="en-US"/>
        </a:p>
      </dgm:t>
    </dgm:pt>
    <dgm:pt modelId="{D4221A60-485C-46B9-8B1D-DC3EBC7DA8C3}" type="sibTrans" cxnId="{91AEDF82-BD8C-43C1-A906-98829F60AB8B}">
      <dgm:prSet/>
      <dgm:spPr/>
      <dgm:t>
        <a:bodyPr/>
        <a:lstStyle/>
        <a:p>
          <a:endParaRPr lang="zh-CN" altLang="en-US"/>
        </a:p>
      </dgm:t>
    </dgm:pt>
    <dgm:pt modelId="{0DB08002-4528-4F7B-8FA2-651362EDE3DC}">
      <dgm:prSet phldrT="[文本]"/>
      <dgm:spPr/>
      <dgm:t>
        <a:bodyPr/>
        <a:lstStyle/>
        <a:p>
          <a:r>
            <a:rPr lang="zh-CN" altLang="en-US"/>
            <a:t>有</a:t>
          </a:r>
        </a:p>
      </dgm:t>
    </dgm:pt>
    <dgm:pt modelId="{0661E163-1710-4711-8BE1-7FF640A5AF57}" type="parTrans" cxnId="{52599B83-D780-4677-8564-11522F8D6144}">
      <dgm:prSet/>
      <dgm:spPr/>
      <dgm:t>
        <a:bodyPr/>
        <a:lstStyle/>
        <a:p>
          <a:endParaRPr lang="zh-CN" altLang="en-US"/>
        </a:p>
      </dgm:t>
    </dgm:pt>
    <dgm:pt modelId="{966D57C1-3206-4271-B0F2-EA9AA9BA4BEE}" type="sibTrans" cxnId="{52599B83-D780-4677-8564-11522F8D6144}">
      <dgm:prSet/>
      <dgm:spPr/>
      <dgm:t>
        <a:bodyPr/>
        <a:lstStyle/>
        <a:p>
          <a:endParaRPr lang="zh-CN" altLang="en-US"/>
        </a:p>
      </dgm:t>
    </dgm:pt>
    <dgm:pt modelId="{91220518-97FE-4AEA-9A27-3C8A4492BB60}">
      <dgm:prSet phldrT="[文本]"/>
      <dgm:spPr/>
      <dgm:t>
        <a:bodyPr/>
        <a:lstStyle/>
        <a:p>
          <a:r>
            <a:rPr lang="zh-CN" altLang="en-US"/>
            <a:t>无</a:t>
          </a:r>
        </a:p>
      </dgm:t>
    </dgm:pt>
    <dgm:pt modelId="{F56A631F-A91A-414F-B370-34D9060BA98A}" type="parTrans" cxnId="{D9CFE228-9B8D-43A0-868A-F827F7257399}">
      <dgm:prSet/>
      <dgm:spPr/>
      <dgm:t>
        <a:bodyPr/>
        <a:lstStyle/>
        <a:p>
          <a:endParaRPr lang="zh-CN" altLang="en-US"/>
        </a:p>
      </dgm:t>
    </dgm:pt>
    <dgm:pt modelId="{5C508126-8F94-4AD0-B5A3-F8D4237FEA96}" type="sibTrans" cxnId="{D9CFE228-9B8D-43A0-868A-F827F7257399}">
      <dgm:prSet/>
      <dgm:spPr/>
      <dgm:t>
        <a:bodyPr/>
        <a:lstStyle/>
        <a:p>
          <a:endParaRPr lang="zh-CN" altLang="en-US"/>
        </a:p>
      </dgm:t>
    </dgm:pt>
    <dgm:pt modelId="{37B66AB2-C4DF-418C-A1EF-3829CD830CD4}">
      <dgm:prSet phldrT="[文本]"/>
      <dgm:spPr/>
      <dgm:t>
        <a:bodyPr/>
        <a:lstStyle/>
        <a:p>
          <a:r>
            <a:rPr lang="zh-CN" altLang="en-US"/>
            <a:t>有转的可能性吗</a:t>
          </a:r>
        </a:p>
      </dgm:t>
    </dgm:pt>
    <dgm:pt modelId="{BBE2CCA0-67A7-48D3-B1E7-6622A93A64A0}" type="parTrans" cxnId="{100D8BB3-0908-43BF-878D-D61F986F8031}">
      <dgm:prSet/>
      <dgm:spPr/>
      <dgm:t>
        <a:bodyPr/>
        <a:lstStyle/>
        <a:p>
          <a:endParaRPr lang="zh-CN" altLang="en-US"/>
        </a:p>
      </dgm:t>
    </dgm:pt>
    <dgm:pt modelId="{B84DBC12-B991-4C0F-A49B-6E4FC1CA82D2}" type="sibTrans" cxnId="{100D8BB3-0908-43BF-878D-D61F986F8031}">
      <dgm:prSet/>
      <dgm:spPr/>
      <dgm:t>
        <a:bodyPr/>
        <a:lstStyle/>
        <a:p>
          <a:endParaRPr lang="zh-CN" altLang="en-US"/>
        </a:p>
      </dgm:t>
    </dgm:pt>
    <dgm:pt modelId="{EE0F900E-C3A9-4275-9083-E9A37B5A67BF}">
      <dgm:prSet phldrT="[文本]"/>
      <dgm:spPr/>
      <dgm:t>
        <a:bodyPr/>
        <a:lstStyle/>
        <a:p>
          <a:r>
            <a:rPr lang="zh-CN" altLang="en-US"/>
            <a:t>有</a:t>
          </a:r>
        </a:p>
      </dgm:t>
    </dgm:pt>
    <dgm:pt modelId="{021EA812-9FEA-4750-BEDC-0476BB5810EF}" type="parTrans" cxnId="{6407B2A5-56C7-4541-AA51-14D459F080F7}">
      <dgm:prSet/>
      <dgm:spPr/>
      <dgm:t>
        <a:bodyPr/>
        <a:lstStyle/>
        <a:p>
          <a:endParaRPr lang="zh-CN" altLang="en-US"/>
        </a:p>
      </dgm:t>
    </dgm:pt>
    <dgm:pt modelId="{3A1D6557-FEFF-4C5A-AB65-BDB72BEF1FE7}" type="sibTrans" cxnId="{6407B2A5-56C7-4541-AA51-14D459F080F7}">
      <dgm:prSet/>
      <dgm:spPr/>
      <dgm:t>
        <a:bodyPr/>
        <a:lstStyle/>
        <a:p>
          <a:endParaRPr lang="zh-CN" altLang="en-US"/>
        </a:p>
      </dgm:t>
    </dgm:pt>
    <dgm:pt modelId="{4AA4C326-6143-4AB6-9E60-91FC8ECFFFAD}">
      <dgm:prSet phldrT="[文本]"/>
      <dgm:spPr/>
      <dgm:t>
        <a:bodyPr/>
        <a:lstStyle/>
        <a:p>
          <a:r>
            <a:rPr lang="zh-CN" altLang="en-US"/>
            <a:t>无</a:t>
          </a:r>
        </a:p>
      </dgm:t>
    </dgm:pt>
    <dgm:pt modelId="{B7B198B1-8EBD-4537-A821-933C4C689926}" type="parTrans" cxnId="{3AEB1752-6CB5-41E2-BB32-2A70C3C8B699}">
      <dgm:prSet/>
      <dgm:spPr/>
      <dgm:t>
        <a:bodyPr/>
        <a:lstStyle/>
        <a:p>
          <a:endParaRPr lang="zh-CN" altLang="en-US"/>
        </a:p>
      </dgm:t>
    </dgm:pt>
    <dgm:pt modelId="{664CCE9D-5A24-40F4-A059-8D4C3C51714A}" type="sibTrans" cxnId="{3AEB1752-6CB5-41E2-BB32-2A70C3C8B699}">
      <dgm:prSet/>
      <dgm:spPr/>
      <dgm:t>
        <a:bodyPr/>
        <a:lstStyle/>
        <a:p>
          <a:endParaRPr lang="zh-CN" altLang="en-US"/>
        </a:p>
      </dgm:t>
    </dgm:pt>
    <dgm:pt modelId="{230EB68C-DDEB-4254-BCE3-6E3E23507C3D}">
      <dgm:prSet phldrT="[文本]"/>
      <dgm:spPr/>
      <dgm:t>
        <a:bodyPr/>
        <a:lstStyle/>
        <a:p>
          <a:r>
            <a:rPr lang="zh-CN" altLang="en-US"/>
            <a:t>努力尝试</a:t>
          </a:r>
        </a:p>
      </dgm:t>
    </dgm:pt>
    <dgm:pt modelId="{300FF6B8-5D1C-4D79-B6CE-242783DA22D1}" type="parTrans" cxnId="{CE09037E-9F83-48AC-921A-73CF541509F2}">
      <dgm:prSet/>
      <dgm:spPr/>
      <dgm:t>
        <a:bodyPr/>
        <a:lstStyle/>
        <a:p>
          <a:endParaRPr lang="zh-CN" altLang="en-US"/>
        </a:p>
      </dgm:t>
    </dgm:pt>
    <dgm:pt modelId="{B8FBBA56-7435-4D93-B1D2-42220DECDDB8}" type="sibTrans" cxnId="{CE09037E-9F83-48AC-921A-73CF541509F2}">
      <dgm:prSet/>
      <dgm:spPr/>
      <dgm:t>
        <a:bodyPr/>
        <a:lstStyle/>
        <a:p>
          <a:endParaRPr lang="zh-CN" altLang="en-US"/>
        </a:p>
      </dgm:t>
    </dgm:pt>
    <dgm:pt modelId="{6A6AAE94-998C-4D11-8DE2-91EF59592789}">
      <dgm:prSet phldrT="[文本]"/>
      <dgm:spPr/>
      <dgm:t>
        <a:bodyPr/>
        <a:lstStyle/>
        <a:p>
          <a:r>
            <a:rPr lang="zh-CN" altLang="en-US"/>
            <a:t>爱我所选</a:t>
          </a:r>
        </a:p>
      </dgm:t>
    </dgm:pt>
    <dgm:pt modelId="{634A8A09-BF5F-4CF0-9DB0-783FFC60A0F5}" type="parTrans" cxnId="{86108615-4539-4C6D-B4DA-DC5243964FC7}">
      <dgm:prSet/>
      <dgm:spPr/>
      <dgm:t>
        <a:bodyPr/>
        <a:lstStyle/>
        <a:p>
          <a:endParaRPr lang="zh-CN" altLang="en-US"/>
        </a:p>
      </dgm:t>
    </dgm:pt>
    <dgm:pt modelId="{00090239-5AFD-4144-BC9E-3A0598BD267C}" type="sibTrans" cxnId="{86108615-4539-4C6D-B4DA-DC5243964FC7}">
      <dgm:prSet/>
      <dgm:spPr/>
      <dgm:t>
        <a:bodyPr/>
        <a:lstStyle/>
        <a:p>
          <a:endParaRPr lang="zh-CN" altLang="en-US"/>
        </a:p>
      </dgm:t>
    </dgm:pt>
    <dgm:pt modelId="{D00CAC5D-A0D8-4202-A60F-541D1B964021}">
      <dgm:prSet phldrT="[文本]"/>
      <dgm:spPr/>
      <dgm:t>
        <a:bodyPr/>
        <a:lstStyle/>
        <a:p>
          <a:r>
            <a:rPr lang="zh-CN" altLang="en-US"/>
            <a:t>爱我所选</a:t>
          </a:r>
        </a:p>
      </dgm:t>
    </dgm:pt>
    <dgm:pt modelId="{01AF0B68-B2DE-4381-B9D6-96FE52787679}" type="parTrans" cxnId="{314EE625-4FF4-46C8-96AE-7529F073787C}">
      <dgm:prSet/>
      <dgm:spPr/>
      <dgm:t>
        <a:bodyPr/>
        <a:lstStyle/>
        <a:p>
          <a:endParaRPr lang="zh-CN" altLang="en-US"/>
        </a:p>
      </dgm:t>
    </dgm:pt>
    <dgm:pt modelId="{34D96D68-D4F0-4A82-A807-513201085481}" type="sibTrans" cxnId="{314EE625-4FF4-46C8-96AE-7529F073787C}">
      <dgm:prSet/>
      <dgm:spPr/>
      <dgm:t>
        <a:bodyPr/>
        <a:lstStyle/>
        <a:p>
          <a:endParaRPr lang="zh-CN" altLang="en-US"/>
        </a:p>
      </dgm:t>
    </dgm:pt>
    <dgm:pt modelId="{EBF8EBA2-5553-48AA-A266-6EE19F098261}">
      <dgm:prSet phldrT="[文本]"/>
      <dgm:spPr/>
      <dgm:t>
        <a:bodyPr/>
        <a:lstStyle/>
        <a:p>
          <a:r>
            <a:rPr lang="zh-CN" altLang="en-US"/>
            <a:t>有</a:t>
          </a:r>
        </a:p>
      </dgm:t>
    </dgm:pt>
    <dgm:pt modelId="{C3147BDE-EB45-4478-8F26-F10141DDBC3E}" type="parTrans" cxnId="{1EF9B6DD-7303-4AC3-ABF6-392F679C9838}">
      <dgm:prSet/>
      <dgm:spPr/>
      <dgm:t>
        <a:bodyPr/>
        <a:lstStyle/>
        <a:p>
          <a:endParaRPr lang="zh-CN" altLang="en-US"/>
        </a:p>
      </dgm:t>
    </dgm:pt>
    <dgm:pt modelId="{B4EFD170-1685-4E37-9415-3FE0369D1919}" type="sibTrans" cxnId="{1EF9B6DD-7303-4AC3-ABF6-392F679C9838}">
      <dgm:prSet/>
      <dgm:spPr/>
      <dgm:t>
        <a:bodyPr/>
        <a:lstStyle/>
        <a:p>
          <a:endParaRPr lang="zh-CN" altLang="en-US"/>
        </a:p>
      </dgm:t>
    </dgm:pt>
    <dgm:pt modelId="{6F6139CC-1DDE-4ED3-947D-E56468BD8EE2}">
      <dgm:prSet phldrT="[文本]"/>
      <dgm:spPr/>
      <dgm:t>
        <a:bodyPr/>
        <a:lstStyle/>
        <a:p>
          <a:r>
            <a:rPr lang="zh-CN" altLang="en-US"/>
            <a:t>无</a:t>
          </a:r>
        </a:p>
      </dgm:t>
    </dgm:pt>
    <dgm:pt modelId="{1EBD2D2E-2807-46E8-B2C2-EE28359998FC}" type="parTrans" cxnId="{B474368F-F87C-40FE-B6D5-AAEB7195ECC8}">
      <dgm:prSet/>
      <dgm:spPr/>
      <dgm:t>
        <a:bodyPr/>
        <a:lstStyle/>
        <a:p>
          <a:endParaRPr lang="zh-CN" altLang="en-US"/>
        </a:p>
      </dgm:t>
    </dgm:pt>
    <dgm:pt modelId="{811A2689-693D-44DD-B312-AF27723ECBFB}" type="sibTrans" cxnId="{B474368F-F87C-40FE-B6D5-AAEB7195ECC8}">
      <dgm:prSet/>
      <dgm:spPr/>
      <dgm:t>
        <a:bodyPr/>
        <a:lstStyle/>
        <a:p>
          <a:endParaRPr lang="zh-CN" altLang="en-US"/>
        </a:p>
      </dgm:t>
    </dgm:pt>
    <dgm:pt modelId="{0FA6B723-A3E7-4008-8F9E-1B0C29D734C3}">
      <dgm:prSet phldrT="[文本]"/>
      <dgm:spPr/>
      <dgm:t>
        <a:bodyPr/>
        <a:lstStyle/>
        <a:p>
          <a:r>
            <a:rPr lang="zh-CN" altLang="en-US"/>
            <a:t>有转的可能性吗</a:t>
          </a:r>
        </a:p>
      </dgm:t>
    </dgm:pt>
    <dgm:pt modelId="{644B02EF-706D-4E5C-B8ED-3F9505E87F65}" type="parTrans" cxnId="{7D5AA2D7-4907-4316-9C6B-A6A32EF89664}">
      <dgm:prSet/>
      <dgm:spPr/>
      <dgm:t>
        <a:bodyPr/>
        <a:lstStyle/>
        <a:p>
          <a:endParaRPr lang="zh-CN" altLang="en-US"/>
        </a:p>
      </dgm:t>
    </dgm:pt>
    <dgm:pt modelId="{34E79465-64B9-4B7E-9C42-C761BC924C69}" type="sibTrans" cxnId="{7D5AA2D7-4907-4316-9C6B-A6A32EF89664}">
      <dgm:prSet/>
      <dgm:spPr/>
      <dgm:t>
        <a:bodyPr/>
        <a:lstStyle/>
        <a:p>
          <a:endParaRPr lang="zh-CN" altLang="en-US"/>
        </a:p>
      </dgm:t>
    </dgm:pt>
    <dgm:pt modelId="{4F3989B3-DD4E-4494-85E2-7EF3A131B6C3}">
      <dgm:prSet phldrT="[文本]"/>
      <dgm:spPr/>
      <dgm:t>
        <a:bodyPr/>
        <a:lstStyle/>
        <a:p>
          <a:r>
            <a:rPr lang="zh-CN" altLang="en-US"/>
            <a:t>有</a:t>
          </a:r>
        </a:p>
      </dgm:t>
    </dgm:pt>
    <dgm:pt modelId="{2F125748-07A1-4B72-A744-0F517A8CC7B8}" type="parTrans" cxnId="{1CFC8C85-F7F1-46A1-913E-1E2D7D48228A}">
      <dgm:prSet/>
      <dgm:spPr/>
      <dgm:t>
        <a:bodyPr/>
        <a:lstStyle/>
        <a:p>
          <a:endParaRPr lang="zh-CN" altLang="en-US"/>
        </a:p>
      </dgm:t>
    </dgm:pt>
    <dgm:pt modelId="{B312971B-D023-4B0E-82F5-FF73D329DE91}" type="sibTrans" cxnId="{1CFC8C85-F7F1-46A1-913E-1E2D7D48228A}">
      <dgm:prSet/>
      <dgm:spPr/>
      <dgm:t>
        <a:bodyPr/>
        <a:lstStyle/>
        <a:p>
          <a:endParaRPr lang="zh-CN" altLang="en-US"/>
        </a:p>
      </dgm:t>
    </dgm:pt>
    <dgm:pt modelId="{447AB71E-C87E-4DC8-8A3E-CFF176084616}">
      <dgm:prSet phldrT="[文本]"/>
      <dgm:spPr/>
      <dgm:t>
        <a:bodyPr/>
        <a:lstStyle/>
        <a:p>
          <a:r>
            <a:rPr lang="zh-CN" altLang="en-US"/>
            <a:t>无</a:t>
          </a:r>
        </a:p>
      </dgm:t>
    </dgm:pt>
    <dgm:pt modelId="{94ACBCEF-F8C7-4FC1-A3FB-C131EC9D3FF2}" type="parTrans" cxnId="{8E9C1C9F-76A8-4A37-A7E6-1022C2814346}">
      <dgm:prSet/>
      <dgm:spPr/>
      <dgm:t>
        <a:bodyPr/>
        <a:lstStyle/>
        <a:p>
          <a:endParaRPr lang="zh-CN" altLang="en-US"/>
        </a:p>
      </dgm:t>
    </dgm:pt>
    <dgm:pt modelId="{A0471DDF-5119-4E98-B426-D3E0CEDD5D28}" type="sibTrans" cxnId="{8E9C1C9F-76A8-4A37-A7E6-1022C2814346}">
      <dgm:prSet/>
      <dgm:spPr/>
      <dgm:t>
        <a:bodyPr/>
        <a:lstStyle/>
        <a:p>
          <a:endParaRPr lang="zh-CN" altLang="en-US"/>
        </a:p>
      </dgm:t>
    </dgm:pt>
    <dgm:pt modelId="{3694348E-D2C6-4D93-B663-7CFA3D3FFD51}">
      <dgm:prSet phldrT="[文本]"/>
      <dgm:spPr/>
      <dgm:t>
        <a:bodyPr/>
        <a:lstStyle/>
        <a:p>
          <a:r>
            <a:rPr lang="zh-CN" altLang="en-US"/>
            <a:t>努力尝试</a:t>
          </a:r>
        </a:p>
      </dgm:t>
    </dgm:pt>
    <dgm:pt modelId="{A1DB822A-757C-4B40-8725-26C67233627C}" type="parTrans" cxnId="{ADAEB94D-C497-48AB-888E-B14E5B1B6EF8}">
      <dgm:prSet/>
      <dgm:spPr/>
      <dgm:t>
        <a:bodyPr/>
        <a:lstStyle/>
        <a:p>
          <a:endParaRPr lang="zh-CN" altLang="en-US"/>
        </a:p>
      </dgm:t>
    </dgm:pt>
    <dgm:pt modelId="{A55FC980-59B8-4335-8A84-33515ABCB8F8}" type="sibTrans" cxnId="{ADAEB94D-C497-48AB-888E-B14E5B1B6EF8}">
      <dgm:prSet/>
      <dgm:spPr/>
      <dgm:t>
        <a:bodyPr/>
        <a:lstStyle/>
        <a:p>
          <a:endParaRPr lang="zh-CN" altLang="en-US"/>
        </a:p>
      </dgm:t>
    </dgm:pt>
    <dgm:pt modelId="{532F0A10-2AE3-4DBF-A00D-3B4560B8CB89}">
      <dgm:prSet phldrT="[文本]"/>
      <dgm:spPr/>
      <dgm:t>
        <a:bodyPr/>
        <a:lstStyle/>
        <a:p>
          <a:r>
            <a:rPr lang="zh-CN" altLang="en-US"/>
            <a:t>能学好吗</a:t>
          </a:r>
        </a:p>
      </dgm:t>
    </dgm:pt>
    <dgm:pt modelId="{11CDDAAD-79C4-47F2-A9BB-1C3C17CE8D23}" type="parTrans" cxnId="{22458DAC-E04E-43AB-87F3-1E6472C8B03F}">
      <dgm:prSet/>
      <dgm:spPr/>
      <dgm:t>
        <a:bodyPr/>
        <a:lstStyle/>
        <a:p>
          <a:endParaRPr lang="zh-CN" altLang="en-US"/>
        </a:p>
      </dgm:t>
    </dgm:pt>
    <dgm:pt modelId="{7FA60BEE-4C60-4DEC-BA44-48CADB9A00A2}" type="sibTrans" cxnId="{22458DAC-E04E-43AB-87F3-1E6472C8B03F}">
      <dgm:prSet/>
      <dgm:spPr/>
      <dgm:t>
        <a:bodyPr/>
        <a:lstStyle/>
        <a:p>
          <a:endParaRPr lang="zh-CN" altLang="en-US"/>
        </a:p>
      </dgm:t>
    </dgm:pt>
    <dgm:pt modelId="{568AD84C-5D45-45CB-9E12-1F9B4096B616}">
      <dgm:prSet phldrT="[文本]"/>
      <dgm:spPr/>
      <dgm:t>
        <a:bodyPr/>
        <a:lstStyle/>
        <a:p>
          <a:r>
            <a:rPr lang="zh-CN" altLang="en-US"/>
            <a:t>能</a:t>
          </a:r>
        </a:p>
      </dgm:t>
    </dgm:pt>
    <dgm:pt modelId="{97817135-9EFF-4C39-9E25-F13ABB96E3AE}" type="parTrans" cxnId="{A0281CB1-3822-457D-8C23-EB7E16E8A43D}">
      <dgm:prSet/>
      <dgm:spPr/>
      <dgm:t>
        <a:bodyPr/>
        <a:lstStyle/>
        <a:p>
          <a:endParaRPr lang="zh-CN" altLang="en-US"/>
        </a:p>
      </dgm:t>
    </dgm:pt>
    <dgm:pt modelId="{FD030468-BC25-4D21-9FA9-89EECEC2181B}" type="sibTrans" cxnId="{A0281CB1-3822-457D-8C23-EB7E16E8A43D}">
      <dgm:prSet/>
      <dgm:spPr/>
      <dgm:t>
        <a:bodyPr/>
        <a:lstStyle/>
        <a:p>
          <a:endParaRPr lang="zh-CN" altLang="en-US"/>
        </a:p>
      </dgm:t>
    </dgm:pt>
    <dgm:pt modelId="{8C502940-3423-4141-BC7A-019BF01D10C4}">
      <dgm:prSet phldrT="[文本]"/>
      <dgm:spPr/>
      <dgm:t>
        <a:bodyPr/>
        <a:lstStyle/>
        <a:p>
          <a:r>
            <a:rPr lang="zh-CN" altLang="en-US"/>
            <a:t>不能</a:t>
          </a:r>
        </a:p>
      </dgm:t>
    </dgm:pt>
    <dgm:pt modelId="{702AAA5B-9F0D-43AD-8EC7-544740987A4E}" type="parTrans" cxnId="{75080FB6-D65A-40D7-8481-B474F363ECF6}">
      <dgm:prSet/>
      <dgm:spPr/>
      <dgm:t>
        <a:bodyPr/>
        <a:lstStyle/>
        <a:p>
          <a:endParaRPr lang="zh-CN" altLang="en-US"/>
        </a:p>
      </dgm:t>
    </dgm:pt>
    <dgm:pt modelId="{E8473541-BAE9-4A17-B17D-CEA41ADB078A}" type="sibTrans" cxnId="{75080FB6-D65A-40D7-8481-B474F363ECF6}">
      <dgm:prSet/>
      <dgm:spPr/>
      <dgm:t>
        <a:bodyPr/>
        <a:lstStyle/>
        <a:p>
          <a:endParaRPr lang="zh-CN" altLang="en-US"/>
        </a:p>
      </dgm:t>
    </dgm:pt>
    <dgm:pt modelId="{F9FBEA82-5B93-4CA2-BDE3-3BAF48A59150}">
      <dgm:prSet phldrT="[文本]"/>
      <dgm:spPr/>
      <dgm:t>
        <a:bodyPr/>
        <a:lstStyle/>
        <a:p>
          <a:r>
            <a:rPr lang="zh-CN" altLang="en-US"/>
            <a:t>谋生手段</a:t>
          </a:r>
        </a:p>
      </dgm:t>
    </dgm:pt>
    <dgm:pt modelId="{BA0352AE-7F71-4B70-8FE6-2340B8866B3A}" type="parTrans" cxnId="{94893DAB-0155-4BAD-B6B9-1D7B104C444D}">
      <dgm:prSet/>
      <dgm:spPr/>
      <dgm:t>
        <a:bodyPr/>
        <a:lstStyle/>
        <a:p>
          <a:endParaRPr lang="zh-CN" altLang="en-US"/>
        </a:p>
      </dgm:t>
    </dgm:pt>
    <dgm:pt modelId="{99B69778-3896-4B01-973C-89338B46026D}" type="sibTrans" cxnId="{94893DAB-0155-4BAD-B6B9-1D7B104C444D}">
      <dgm:prSet/>
      <dgm:spPr/>
      <dgm:t>
        <a:bodyPr/>
        <a:lstStyle/>
        <a:p>
          <a:endParaRPr lang="zh-CN" altLang="en-US"/>
        </a:p>
      </dgm:t>
    </dgm:pt>
    <dgm:pt modelId="{2569458C-F310-451F-ACA8-A351842A8494}">
      <dgm:prSet phldrT="[文本]"/>
      <dgm:spPr/>
      <dgm:t>
        <a:bodyPr/>
        <a:lstStyle/>
        <a:p>
          <a:r>
            <a:rPr lang="zh-CN" altLang="en-US"/>
            <a:t>拓展可能性</a:t>
          </a:r>
        </a:p>
      </dgm:t>
    </dgm:pt>
    <dgm:pt modelId="{B17D7FF9-0BEE-44E7-A126-3A912504E2EE}" type="parTrans" cxnId="{F5F29227-0212-4685-9B02-1BAB94DC6F92}">
      <dgm:prSet/>
      <dgm:spPr/>
      <dgm:t>
        <a:bodyPr/>
        <a:lstStyle/>
        <a:p>
          <a:endParaRPr lang="zh-CN" altLang="en-US"/>
        </a:p>
      </dgm:t>
    </dgm:pt>
    <dgm:pt modelId="{626C8187-4356-404B-B2DD-A454E521BE72}" type="sibTrans" cxnId="{F5F29227-0212-4685-9B02-1BAB94DC6F92}">
      <dgm:prSet/>
      <dgm:spPr/>
      <dgm:t>
        <a:bodyPr/>
        <a:lstStyle/>
        <a:p>
          <a:endParaRPr lang="zh-CN" altLang="en-US"/>
        </a:p>
      </dgm:t>
    </dgm:pt>
    <dgm:pt modelId="{FAF2DFA7-3FF1-4097-B49B-55233252620D}">
      <dgm:prSet phldrT="[文本]"/>
      <dgm:spPr/>
      <dgm:t>
        <a:bodyPr/>
        <a:lstStyle/>
        <a:p>
          <a:r>
            <a:rPr lang="zh-CN" altLang="en-US"/>
            <a:t>能学好吗</a:t>
          </a:r>
        </a:p>
      </dgm:t>
    </dgm:pt>
    <dgm:pt modelId="{ABEBEDD6-CAA8-423B-A894-6CE99F472F51}" type="parTrans" cxnId="{46A9ED15-3038-4906-8197-844CD3B41541}">
      <dgm:prSet/>
      <dgm:spPr/>
      <dgm:t>
        <a:bodyPr/>
        <a:lstStyle/>
        <a:p>
          <a:endParaRPr lang="zh-CN" altLang="en-US"/>
        </a:p>
      </dgm:t>
    </dgm:pt>
    <dgm:pt modelId="{D8495188-5C33-4749-A3C4-BD866041E60C}" type="sibTrans" cxnId="{46A9ED15-3038-4906-8197-844CD3B41541}">
      <dgm:prSet/>
      <dgm:spPr/>
      <dgm:t>
        <a:bodyPr/>
        <a:lstStyle/>
        <a:p>
          <a:endParaRPr lang="zh-CN" altLang="en-US"/>
        </a:p>
      </dgm:t>
    </dgm:pt>
    <dgm:pt modelId="{A671DCEA-1996-4566-996B-502D4B368E77}">
      <dgm:prSet phldrT="[文本]"/>
      <dgm:spPr/>
      <dgm:t>
        <a:bodyPr/>
        <a:lstStyle/>
        <a:p>
          <a:r>
            <a:rPr lang="zh-CN" altLang="en-US"/>
            <a:t>能</a:t>
          </a:r>
        </a:p>
      </dgm:t>
    </dgm:pt>
    <dgm:pt modelId="{5E5B125C-E021-446D-B222-4249BC2D727C}" type="parTrans" cxnId="{F26B5E8F-9D36-4DEE-AD9E-AD0BE2EE6367}">
      <dgm:prSet/>
      <dgm:spPr/>
      <dgm:t>
        <a:bodyPr/>
        <a:lstStyle/>
        <a:p>
          <a:endParaRPr lang="zh-CN" altLang="en-US"/>
        </a:p>
      </dgm:t>
    </dgm:pt>
    <dgm:pt modelId="{D956214A-92A7-4717-97D3-25CD4B8E1D54}" type="sibTrans" cxnId="{F26B5E8F-9D36-4DEE-AD9E-AD0BE2EE6367}">
      <dgm:prSet/>
      <dgm:spPr/>
      <dgm:t>
        <a:bodyPr/>
        <a:lstStyle/>
        <a:p>
          <a:endParaRPr lang="zh-CN" altLang="en-US"/>
        </a:p>
      </dgm:t>
    </dgm:pt>
    <dgm:pt modelId="{64F7D223-A3BC-4DDF-8263-2C1D493BCF72}">
      <dgm:prSet phldrT="[文本]"/>
      <dgm:spPr/>
      <dgm:t>
        <a:bodyPr/>
        <a:lstStyle/>
        <a:p>
          <a:r>
            <a:rPr lang="zh-CN" altLang="en-US"/>
            <a:t>不能</a:t>
          </a:r>
        </a:p>
      </dgm:t>
    </dgm:pt>
    <dgm:pt modelId="{E50CCB76-9B6D-4AB5-A959-966FE9E1A745}" type="parTrans" cxnId="{81367840-127F-42A8-A61B-B38712BD6A2B}">
      <dgm:prSet/>
      <dgm:spPr/>
      <dgm:t>
        <a:bodyPr/>
        <a:lstStyle/>
        <a:p>
          <a:endParaRPr lang="zh-CN" altLang="en-US"/>
        </a:p>
      </dgm:t>
    </dgm:pt>
    <dgm:pt modelId="{E2E71F2E-3F30-4970-BBA7-6D5C31AB2B68}" type="sibTrans" cxnId="{81367840-127F-42A8-A61B-B38712BD6A2B}">
      <dgm:prSet/>
      <dgm:spPr/>
      <dgm:t>
        <a:bodyPr/>
        <a:lstStyle/>
        <a:p>
          <a:endParaRPr lang="zh-CN" altLang="en-US"/>
        </a:p>
      </dgm:t>
    </dgm:pt>
    <dgm:pt modelId="{9F3A1553-34AC-465D-AB11-2C185AD4D1B9}">
      <dgm:prSet phldrT="[文本]"/>
      <dgm:spPr/>
      <dgm:t>
        <a:bodyPr/>
        <a:lstStyle/>
        <a:p>
          <a:r>
            <a:rPr lang="zh-CN" altLang="en-US"/>
            <a:t>谋生手段</a:t>
          </a:r>
        </a:p>
      </dgm:t>
    </dgm:pt>
    <dgm:pt modelId="{02D25A15-0951-4C22-B30B-FA7301C9BA36}" type="parTrans" cxnId="{56FB302A-61F9-405A-A3F6-9229400BDA39}">
      <dgm:prSet/>
      <dgm:spPr/>
      <dgm:t>
        <a:bodyPr/>
        <a:lstStyle/>
        <a:p>
          <a:endParaRPr lang="zh-CN" altLang="en-US"/>
        </a:p>
      </dgm:t>
    </dgm:pt>
    <dgm:pt modelId="{8AB8B57B-55F8-4EFD-80E8-643479729175}" type="sibTrans" cxnId="{56FB302A-61F9-405A-A3F6-9229400BDA39}">
      <dgm:prSet/>
      <dgm:spPr/>
      <dgm:t>
        <a:bodyPr/>
        <a:lstStyle/>
        <a:p>
          <a:endParaRPr lang="zh-CN" altLang="en-US"/>
        </a:p>
      </dgm:t>
    </dgm:pt>
    <dgm:pt modelId="{37F51655-086B-4CBC-8C8B-AA7B733D5B20}">
      <dgm:prSet phldrT="[文本]"/>
      <dgm:spPr/>
      <dgm:t>
        <a:bodyPr/>
        <a:lstStyle/>
        <a:p>
          <a:r>
            <a:rPr lang="zh-CN" altLang="en-US"/>
            <a:t>拓展可能性</a:t>
          </a:r>
        </a:p>
      </dgm:t>
    </dgm:pt>
    <dgm:pt modelId="{1FCAC093-6C8E-40C2-BD75-FDF621411C80}" type="parTrans" cxnId="{03212543-7BB2-471D-A66F-5F33C28586A9}">
      <dgm:prSet/>
      <dgm:spPr/>
      <dgm:t>
        <a:bodyPr/>
        <a:lstStyle/>
        <a:p>
          <a:endParaRPr lang="zh-CN" altLang="en-US"/>
        </a:p>
      </dgm:t>
    </dgm:pt>
    <dgm:pt modelId="{94501F99-62D4-4B05-8450-63D23C01EFCD}" type="sibTrans" cxnId="{03212543-7BB2-471D-A66F-5F33C28586A9}">
      <dgm:prSet/>
      <dgm:spPr/>
      <dgm:t>
        <a:bodyPr/>
        <a:lstStyle/>
        <a:p>
          <a:endParaRPr lang="zh-CN" altLang="en-US"/>
        </a:p>
      </dgm:t>
    </dgm:pt>
    <dgm:pt modelId="{D5296B4A-763A-40CA-9088-B04F2D3075D1}" type="pres">
      <dgm:prSet presAssocID="{BAFF9E10-5001-4C86-B9AC-AB3BF95E4A4B}" presName="diagram" presStyleCnt="0">
        <dgm:presLayoutVars>
          <dgm:chPref val="1"/>
          <dgm:dir/>
          <dgm:animOne val="branch"/>
          <dgm:animLvl val="lvl"/>
          <dgm:resizeHandles val="exact"/>
        </dgm:presLayoutVars>
      </dgm:prSet>
      <dgm:spPr/>
      <dgm:t>
        <a:bodyPr/>
        <a:lstStyle/>
        <a:p>
          <a:endParaRPr lang="zh-CN" altLang="en-US"/>
        </a:p>
      </dgm:t>
    </dgm:pt>
    <dgm:pt modelId="{D1917619-B3AC-47DA-9AC7-AE125EF4A336}" type="pres">
      <dgm:prSet presAssocID="{8313F8DE-C5DC-4395-A41D-9DCE92AD135D}" presName="root1" presStyleCnt="0"/>
      <dgm:spPr/>
    </dgm:pt>
    <dgm:pt modelId="{1FABF9E9-F5A0-4D2B-A7F8-D8AAA27EA437}" type="pres">
      <dgm:prSet presAssocID="{8313F8DE-C5DC-4395-A41D-9DCE92AD135D}" presName="LevelOneTextNode" presStyleLbl="node0" presStyleIdx="0" presStyleCnt="1">
        <dgm:presLayoutVars>
          <dgm:chPref val="3"/>
        </dgm:presLayoutVars>
      </dgm:prSet>
      <dgm:spPr/>
      <dgm:t>
        <a:bodyPr/>
        <a:lstStyle/>
        <a:p>
          <a:endParaRPr lang="zh-CN" altLang="en-US"/>
        </a:p>
      </dgm:t>
    </dgm:pt>
    <dgm:pt modelId="{F1395D2D-4B79-4648-AA8A-3CE2F018FF7A}" type="pres">
      <dgm:prSet presAssocID="{8313F8DE-C5DC-4395-A41D-9DCE92AD135D}" presName="level2hierChild" presStyleCnt="0"/>
      <dgm:spPr/>
    </dgm:pt>
    <dgm:pt modelId="{1FD34BBD-44A9-4487-A749-6B4516DD5557}" type="pres">
      <dgm:prSet presAssocID="{690E4762-33CC-4DDA-91F9-6A2F2E409966}" presName="conn2-1" presStyleLbl="parChTrans1D2" presStyleIdx="0" presStyleCnt="3"/>
      <dgm:spPr/>
      <dgm:t>
        <a:bodyPr/>
        <a:lstStyle/>
        <a:p>
          <a:endParaRPr lang="zh-CN" altLang="en-US"/>
        </a:p>
      </dgm:t>
    </dgm:pt>
    <dgm:pt modelId="{6C88D4D3-CD31-41C3-8640-E722DC8A1853}" type="pres">
      <dgm:prSet presAssocID="{690E4762-33CC-4DDA-91F9-6A2F2E409966}" presName="connTx" presStyleLbl="parChTrans1D2" presStyleIdx="0" presStyleCnt="3"/>
      <dgm:spPr/>
      <dgm:t>
        <a:bodyPr/>
        <a:lstStyle/>
        <a:p>
          <a:endParaRPr lang="zh-CN" altLang="en-US"/>
        </a:p>
      </dgm:t>
    </dgm:pt>
    <dgm:pt modelId="{4A189E26-380E-4670-AE93-975DBCCDD53F}" type="pres">
      <dgm:prSet presAssocID="{C9888D37-6CA1-45DB-B1E2-74B029FCFB0E}" presName="root2" presStyleCnt="0"/>
      <dgm:spPr/>
    </dgm:pt>
    <dgm:pt modelId="{9C38D7D0-8EFC-4C48-A2F3-89F4F494578A}" type="pres">
      <dgm:prSet presAssocID="{C9888D37-6CA1-45DB-B1E2-74B029FCFB0E}" presName="LevelTwoTextNode" presStyleLbl="node2" presStyleIdx="0" presStyleCnt="3">
        <dgm:presLayoutVars>
          <dgm:chPref val="3"/>
        </dgm:presLayoutVars>
      </dgm:prSet>
      <dgm:spPr/>
      <dgm:t>
        <a:bodyPr/>
        <a:lstStyle/>
        <a:p>
          <a:endParaRPr lang="zh-CN" altLang="en-US"/>
        </a:p>
      </dgm:t>
    </dgm:pt>
    <dgm:pt modelId="{4CE106F7-614F-4221-86DA-BEF32C6D1331}" type="pres">
      <dgm:prSet presAssocID="{C9888D37-6CA1-45DB-B1E2-74B029FCFB0E}" presName="level3hierChild" presStyleCnt="0"/>
      <dgm:spPr/>
    </dgm:pt>
    <dgm:pt modelId="{CC34CE0E-66E9-44E8-A3D4-77397964F887}" type="pres">
      <dgm:prSet presAssocID="{1B9D6C61-6E00-41F3-ADC5-DAAB91C35A3B}" presName="conn2-1" presStyleLbl="parChTrans1D3" presStyleIdx="0" presStyleCnt="3"/>
      <dgm:spPr/>
      <dgm:t>
        <a:bodyPr/>
        <a:lstStyle/>
        <a:p>
          <a:endParaRPr lang="zh-CN" altLang="en-US"/>
        </a:p>
      </dgm:t>
    </dgm:pt>
    <dgm:pt modelId="{6BD0A971-65A9-4940-99B8-8D1AC3061375}" type="pres">
      <dgm:prSet presAssocID="{1B9D6C61-6E00-41F3-ADC5-DAAB91C35A3B}" presName="connTx" presStyleLbl="parChTrans1D3" presStyleIdx="0" presStyleCnt="3"/>
      <dgm:spPr/>
      <dgm:t>
        <a:bodyPr/>
        <a:lstStyle/>
        <a:p>
          <a:endParaRPr lang="zh-CN" altLang="en-US"/>
        </a:p>
      </dgm:t>
    </dgm:pt>
    <dgm:pt modelId="{C800D5BF-A554-4D28-9F8D-51CFC81F0746}" type="pres">
      <dgm:prSet presAssocID="{7AE424E1-CF03-4D92-8B49-52854361641B}" presName="root2" presStyleCnt="0"/>
      <dgm:spPr/>
    </dgm:pt>
    <dgm:pt modelId="{B7D42D5B-2AB1-40C9-98F8-324325E5ECE5}" type="pres">
      <dgm:prSet presAssocID="{7AE424E1-CF03-4D92-8B49-52854361641B}" presName="LevelTwoTextNode" presStyleLbl="node3" presStyleIdx="0" presStyleCnt="3">
        <dgm:presLayoutVars>
          <dgm:chPref val="3"/>
        </dgm:presLayoutVars>
      </dgm:prSet>
      <dgm:spPr/>
      <dgm:t>
        <a:bodyPr/>
        <a:lstStyle/>
        <a:p>
          <a:endParaRPr lang="zh-CN" altLang="en-US"/>
        </a:p>
      </dgm:t>
    </dgm:pt>
    <dgm:pt modelId="{FAD4CB6A-6EEB-4869-982D-4E4465DD5826}" type="pres">
      <dgm:prSet presAssocID="{7AE424E1-CF03-4D92-8B49-52854361641B}" presName="level3hierChild" presStyleCnt="0"/>
      <dgm:spPr/>
    </dgm:pt>
    <dgm:pt modelId="{E2D4B5B9-7327-46DC-9B67-0DBEEC68E516}" type="pres">
      <dgm:prSet presAssocID="{9D65A2CE-AF5F-465B-B05D-6481D01CA342}" presName="conn2-1" presStyleLbl="parChTrans1D2" presStyleIdx="1" presStyleCnt="3"/>
      <dgm:spPr/>
      <dgm:t>
        <a:bodyPr/>
        <a:lstStyle/>
        <a:p>
          <a:endParaRPr lang="zh-CN" altLang="en-US"/>
        </a:p>
      </dgm:t>
    </dgm:pt>
    <dgm:pt modelId="{6CCDEE9A-A961-4408-B072-9FD78BEBC326}" type="pres">
      <dgm:prSet presAssocID="{9D65A2CE-AF5F-465B-B05D-6481D01CA342}" presName="connTx" presStyleLbl="parChTrans1D2" presStyleIdx="1" presStyleCnt="3"/>
      <dgm:spPr/>
      <dgm:t>
        <a:bodyPr/>
        <a:lstStyle/>
        <a:p>
          <a:endParaRPr lang="zh-CN" altLang="en-US"/>
        </a:p>
      </dgm:t>
    </dgm:pt>
    <dgm:pt modelId="{924218AC-BDC2-419C-ACFE-3064122EB9F6}" type="pres">
      <dgm:prSet presAssocID="{D145B7F4-C87A-4CA1-B5A3-E022464FDB46}" presName="root2" presStyleCnt="0"/>
      <dgm:spPr/>
    </dgm:pt>
    <dgm:pt modelId="{5717F554-F3C8-4031-B204-6E32B9519533}" type="pres">
      <dgm:prSet presAssocID="{D145B7F4-C87A-4CA1-B5A3-E022464FDB46}" presName="LevelTwoTextNode" presStyleLbl="node2" presStyleIdx="1" presStyleCnt="3">
        <dgm:presLayoutVars>
          <dgm:chPref val="3"/>
        </dgm:presLayoutVars>
      </dgm:prSet>
      <dgm:spPr/>
      <dgm:t>
        <a:bodyPr/>
        <a:lstStyle/>
        <a:p>
          <a:endParaRPr lang="zh-CN" altLang="en-US"/>
        </a:p>
      </dgm:t>
    </dgm:pt>
    <dgm:pt modelId="{97E5820B-7189-40B0-950A-4883290447D3}" type="pres">
      <dgm:prSet presAssocID="{D145B7F4-C87A-4CA1-B5A3-E022464FDB46}" presName="level3hierChild" presStyleCnt="0"/>
      <dgm:spPr/>
    </dgm:pt>
    <dgm:pt modelId="{ED1D36FA-0CCE-4C12-944A-C774BF5953DA}" type="pres">
      <dgm:prSet presAssocID="{BC122AB2-BC87-4C79-9499-940C1A21310F}" presName="conn2-1" presStyleLbl="parChTrans1D3" presStyleIdx="1" presStyleCnt="3"/>
      <dgm:spPr/>
      <dgm:t>
        <a:bodyPr/>
        <a:lstStyle/>
        <a:p>
          <a:endParaRPr lang="zh-CN" altLang="en-US"/>
        </a:p>
      </dgm:t>
    </dgm:pt>
    <dgm:pt modelId="{2DE1521F-7259-48E7-A201-A1C70DA1717A}" type="pres">
      <dgm:prSet presAssocID="{BC122AB2-BC87-4C79-9499-940C1A21310F}" presName="connTx" presStyleLbl="parChTrans1D3" presStyleIdx="1" presStyleCnt="3"/>
      <dgm:spPr/>
      <dgm:t>
        <a:bodyPr/>
        <a:lstStyle/>
        <a:p>
          <a:endParaRPr lang="zh-CN" altLang="en-US"/>
        </a:p>
      </dgm:t>
    </dgm:pt>
    <dgm:pt modelId="{02B040C8-08D6-4F26-BEA1-66D744097ABE}" type="pres">
      <dgm:prSet presAssocID="{5C93C4A8-66EF-4118-AB28-F5771FDEEB24}" presName="root2" presStyleCnt="0"/>
      <dgm:spPr/>
    </dgm:pt>
    <dgm:pt modelId="{232CCA0C-4B31-49DA-A80D-B054C3A67BB7}" type="pres">
      <dgm:prSet presAssocID="{5C93C4A8-66EF-4118-AB28-F5771FDEEB24}" presName="LevelTwoTextNode" presStyleLbl="node3" presStyleIdx="1" presStyleCnt="3">
        <dgm:presLayoutVars>
          <dgm:chPref val="3"/>
        </dgm:presLayoutVars>
      </dgm:prSet>
      <dgm:spPr/>
      <dgm:t>
        <a:bodyPr/>
        <a:lstStyle/>
        <a:p>
          <a:endParaRPr lang="zh-CN" altLang="en-US"/>
        </a:p>
      </dgm:t>
    </dgm:pt>
    <dgm:pt modelId="{12E140BF-3E33-4B92-A844-CF7C6D27251B}" type="pres">
      <dgm:prSet presAssocID="{5C93C4A8-66EF-4118-AB28-F5771FDEEB24}" presName="level3hierChild" presStyleCnt="0"/>
      <dgm:spPr/>
    </dgm:pt>
    <dgm:pt modelId="{578F1B85-5D44-4925-903E-83D107753AFC}" type="pres">
      <dgm:prSet presAssocID="{0661E163-1710-4711-8BE1-7FF640A5AF57}" presName="conn2-1" presStyleLbl="parChTrans1D4" presStyleIdx="0" presStyleCnt="24"/>
      <dgm:spPr/>
      <dgm:t>
        <a:bodyPr/>
        <a:lstStyle/>
        <a:p>
          <a:endParaRPr lang="zh-CN" altLang="en-US"/>
        </a:p>
      </dgm:t>
    </dgm:pt>
    <dgm:pt modelId="{A1B7DF0C-C83D-41BB-BFE7-70CD5A9C58E7}" type="pres">
      <dgm:prSet presAssocID="{0661E163-1710-4711-8BE1-7FF640A5AF57}" presName="connTx" presStyleLbl="parChTrans1D4" presStyleIdx="0" presStyleCnt="24"/>
      <dgm:spPr/>
      <dgm:t>
        <a:bodyPr/>
        <a:lstStyle/>
        <a:p>
          <a:endParaRPr lang="zh-CN" altLang="en-US"/>
        </a:p>
      </dgm:t>
    </dgm:pt>
    <dgm:pt modelId="{38025914-05ED-4176-BA86-2E00704D5E1C}" type="pres">
      <dgm:prSet presAssocID="{0DB08002-4528-4F7B-8FA2-651362EDE3DC}" presName="root2" presStyleCnt="0"/>
      <dgm:spPr/>
    </dgm:pt>
    <dgm:pt modelId="{53D601FA-D3DC-432E-98D2-FD01C7C36154}" type="pres">
      <dgm:prSet presAssocID="{0DB08002-4528-4F7B-8FA2-651362EDE3DC}" presName="LevelTwoTextNode" presStyleLbl="node4" presStyleIdx="0" presStyleCnt="24">
        <dgm:presLayoutVars>
          <dgm:chPref val="3"/>
        </dgm:presLayoutVars>
      </dgm:prSet>
      <dgm:spPr/>
      <dgm:t>
        <a:bodyPr/>
        <a:lstStyle/>
        <a:p>
          <a:endParaRPr lang="zh-CN" altLang="en-US"/>
        </a:p>
      </dgm:t>
    </dgm:pt>
    <dgm:pt modelId="{53C4BC5D-5AE1-497D-B63F-15CF267E9E52}" type="pres">
      <dgm:prSet presAssocID="{0DB08002-4528-4F7B-8FA2-651362EDE3DC}" presName="level3hierChild" presStyleCnt="0"/>
      <dgm:spPr/>
    </dgm:pt>
    <dgm:pt modelId="{5CBCD481-9435-448A-97BB-26BD87147B59}" type="pres">
      <dgm:prSet presAssocID="{BBE2CCA0-67A7-48D3-B1E7-6622A93A64A0}" presName="conn2-1" presStyleLbl="parChTrans1D4" presStyleIdx="1" presStyleCnt="24"/>
      <dgm:spPr/>
      <dgm:t>
        <a:bodyPr/>
        <a:lstStyle/>
        <a:p>
          <a:endParaRPr lang="zh-CN" altLang="en-US"/>
        </a:p>
      </dgm:t>
    </dgm:pt>
    <dgm:pt modelId="{43CF294F-9D18-47ED-BB72-6146A852F228}" type="pres">
      <dgm:prSet presAssocID="{BBE2CCA0-67A7-48D3-B1E7-6622A93A64A0}" presName="connTx" presStyleLbl="parChTrans1D4" presStyleIdx="1" presStyleCnt="24"/>
      <dgm:spPr/>
      <dgm:t>
        <a:bodyPr/>
        <a:lstStyle/>
        <a:p>
          <a:endParaRPr lang="zh-CN" altLang="en-US"/>
        </a:p>
      </dgm:t>
    </dgm:pt>
    <dgm:pt modelId="{8C411459-3C65-4452-A56E-331E12D1B8FF}" type="pres">
      <dgm:prSet presAssocID="{37B66AB2-C4DF-418C-A1EF-3829CD830CD4}" presName="root2" presStyleCnt="0"/>
      <dgm:spPr/>
    </dgm:pt>
    <dgm:pt modelId="{F8D170A9-7D36-407B-BC0C-DE6CBA499F3D}" type="pres">
      <dgm:prSet presAssocID="{37B66AB2-C4DF-418C-A1EF-3829CD830CD4}" presName="LevelTwoTextNode" presStyleLbl="node4" presStyleIdx="1" presStyleCnt="24">
        <dgm:presLayoutVars>
          <dgm:chPref val="3"/>
        </dgm:presLayoutVars>
      </dgm:prSet>
      <dgm:spPr/>
      <dgm:t>
        <a:bodyPr/>
        <a:lstStyle/>
        <a:p>
          <a:endParaRPr lang="zh-CN" altLang="en-US"/>
        </a:p>
      </dgm:t>
    </dgm:pt>
    <dgm:pt modelId="{67EEF97E-D5F4-4B18-8510-CACF2FE1BB92}" type="pres">
      <dgm:prSet presAssocID="{37B66AB2-C4DF-418C-A1EF-3829CD830CD4}" presName="level3hierChild" presStyleCnt="0"/>
      <dgm:spPr/>
    </dgm:pt>
    <dgm:pt modelId="{1CD195BA-4605-4558-924C-19A39802D111}" type="pres">
      <dgm:prSet presAssocID="{021EA812-9FEA-4750-BEDC-0476BB5810EF}" presName="conn2-1" presStyleLbl="parChTrans1D4" presStyleIdx="2" presStyleCnt="24"/>
      <dgm:spPr/>
      <dgm:t>
        <a:bodyPr/>
        <a:lstStyle/>
        <a:p>
          <a:endParaRPr lang="zh-CN" altLang="en-US"/>
        </a:p>
      </dgm:t>
    </dgm:pt>
    <dgm:pt modelId="{BF270C4F-17A6-48BF-A1BC-D99ACC646195}" type="pres">
      <dgm:prSet presAssocID="{021EA812-9FEA-4750-BEDC-0476BB5810EF}" presName="connTx" presStyleLbl="parChTrans1D4" presStyleIdx="2" presStyleCnt="24"/>
      <dgm:spPr/>
      <dgm:t>
        <a:bodyPr/>
        <a:lstStyle/>
        <a:p>
          <a:endParaRPr lang="zh-CN" altLang="en-US"/>
        </a:p>
      </dgm:t>
    </dgm:pt>
    <dgm:pt modelId="{5FA02E75-13DE-4183-A812-AC899947634A}" type="pres">
      <dgm:prSet presAssocID="{EE0F900E-C3A9-4275-9083-E9A37B5A67BF}" presName="root2" presStyleCnt="0"/>
      <dgm:spPr/>
    </dgm:pt>
    <dgm:pt modelId="{6C3CF828-04BD-4F8A-8AE6-B4D3C9679237}" type="pres">
      <dgm:prSet presAssocID="{EE0F900E-C3A9-4275-9083-E9A37B5A67BF}" presName="LevelTwoTextNode" presStyleLbl="node4" presStyleIdx="2" presStyleCnt="24">
        <dgm:presLayoutVars>
          <dgm:chPref val="3"/>
        </dgm:presLayoutVars>
      </dgm:prSet>
      <dgm:spPr/>
      <dgm:t>
        <a:bodyPr/>
        <a:lstStyle/>
        <a:p>
          <a:endParaRPr lang="zh-CN" altLang="en-US"/>
        </a:p>
      </dgm:t>
    </dgm:pt>
    <dgm:pt modelId="{BE15D194-DC41-4C55-96D7-F2B3EA646E0A}" type="pres">
      <dgm:prSet presAssocID="{EE0F900E-C3A9-4275-9083-E9A37B5A67BF}" presName="level3hierChild" presStyleCnt="0"/>
      <dgm:spPr/>
    </dgm:pt>
    <dgm:pt modelId="{2C997064-B8B2-47D7-96F1-060F1AEC12B3}" type="pres">
      <dgm:prSet presAssocID="{300FF6B8-5D1C-4D79-B6CE-242783DA22D1}" presName="conn2-1" presStyleLbl="parChTrans1D4" presStyleIdx="3" presStyleCnt="24"/>
      <dgm:spPr/>
      <dgm:t>
        <a:bodyPr/>
        <a:lstStyle/>
        <a:p>
          <a:endParaRPr lang="zh-CN" altLang="en-US"/>
        </a:p>
      </dgm:t>
    </dgm:pt>
    <dgm:pt modelId="{99E1CDCE-0191-415C-9B55-4E3324F042FC}" type="pres">
      <dgm:prSet presAssocID="{300FF6B8-5D1C-4D79-B6CE-242783DA22D1}" presName="connTx" presStyleLbl="parChTrans1D4" presStyleIdx="3" presStyleCnt="24"/>
      <dgm:spPr/>
      <dgm:t>
        <a:bodyPr/>
        <a:lstStyle/>
        <a:p>
          <a:endParaRPr lang="zh-CN" altLang="en-US"/>
        </a:p>
      </dgm:t>
    </dgm:pt>
    <dgm:pt modelId="{B21A3CF5-1786-404F-902C-B730A3F63F34}" type="pres">
      <dgm:prSet presAssocID="{230EB68C-DDEB-4254-BCE3-6E3E23507C3D}" presName="root2" presStyleCnt="0"/>
      <dgm:spPr/>
    </dgm:pt>
    <dgm:pt modelId="{E959FA07-BD4C-4BF1-A1DD-8D124F30261F}" type="pres">
      <dgm:prSet presAssocID="{230EB68C-DDEB-4254-BCE3-6E3E23507C3D}" presName="LevelTwoTextNode" presStyleLbl="node4" presStyleIdx="3" presStyleCnt="24">
        <dgm:presLayoutVars>
          <dgm:chPref val="3"/>
        </dgm:presLayoutVars>
      </dgm:prSet>
      <dgm:spPr/>
      <dgm:t>
        <a:bodyPr/>
        <a:lstStyle/>
        <a:p>
          <a:endParaRPr lang="zh-CN" altLang="en-US"/>
        </a:p>
      </dgm:t>
    </dgm:pt>
    <dgm:pt modelId="{04F1D45B-AEBD-4B50-BD3B-525708F58046}" type="pres">
      <dgm:prSet presAssocID="{230EB68C-DDEB-4254-BCE3-6E3E23507C3D}" presName="level3hierChild" presStyleCnt="0"/>
      <dgm:spPr/>
    </dgm:pt>
    <dgm:pt modelId="{22319F59-749F-4045-BEB1-131BF96D2566}" type="pres">
      <dgm:prSet presAssocID="{B7B198B1-8EBD-4537-A821-933C4C689926}" presName="conn2-1" presStyleLbl="parChTrans1D4" presStyleIdx="4" presStyleCnt="24"/>
      <dgm:spPr/>
      <dgm:t>
        <a:bodyPr/>
        <a:lstStyle/>
        <a:p>
          <a:endParaRPr lang="zh-CN" altLang="en-US"/>
        </a:p>
      </dgm:t>
    </dgm:pt>
    <dgm:pt modelId="{29CCC6F3-E06D-47E9-A46C-2101C58836CE}" type="pres">
      <dgm:prSet presAssocID="{B7B198B1-8EBD-4537-A821-933C4C689926}" presName="connTx" presStyleLbl="parChTrans1D4" presStyleIdx="4" presStyleCnt="24"/>
      <dgm:spPr/>
      <dgm:t>
        <a:bodyPr/>
        <a:lstStyle/>
        <a:p>
          <a:endParaRPr lang="zh-CN" altLang="en-US"/>
        </a:p>
      </dgm:t>
    </dgm:pt>
    <dgm:pt modelId="{ABBAEBFF-43C9-4F26-A5A6-90F8D85D375A}" type="pres">
      <dgm:prSet presAssocID="{4AA4C326-6143-4AB6-9E60-91FC8ECFFFAD}" presName="root2" presStyleCnt="0"/>
      <dgm:spPr/>
    </dgm:pt>
    <dgm:pt modelId="{C44ECA7E-6F67-4533-9A08-980C67DB0635}" type="pres">
      <dgm:prSet presAssocID="{4AA4C326-6143-4AB6-9E60-91FC8ECFFFAD}" presName="LevelTwoTextNode" presStyleLbl="node4" presStyleIdx="4" presStyleCnt="24">
        <dgm:presLayoutVars>
          <dgm:chPref val="3"/>
        </dgm:presLayoutVars>
      </dgm:prSet>
      <dgm:spPr/>
      <dgm:t>
        <a:bodyPr/>
        <a:lstStyle/>
        <a:p>
          <a:endParaRPr lang="zh-CN" altLang="en-US"/>
        </a:p>
      </dgm:t>
    </dgm:pt>
    <dgm:pt modelId="{1240546F-921D-4DA2-B501-7B03745043D9}" type="pres">
      <dgm:prSet presAssocID="{4AA4C326-6143-4AB6-9E60-91FC8ECFFFAD}" presName="level3hierChild" presStyleCnt="0"/>
      <dgm:spPr/>
    </dgm:pt>
    <dgm:pt modelId="{2300B61A-7D6A-4B7E-AC83-E8D495294D72}" type="pres">
      <dgm:prSet presAssocID="{634A8A09-BF5F-4CF0-9DB0-783FFC60A0F5}" presName="conn2-1" presStyleLbl="parChTrans1D4" presStyleIdx="5" presStyleCnt="24"/>
      <dgm:spPr/>
      <dgm:t>
        <a:bodyPr/>
        <a:lstStyle/>
        <a:p>
          <a:endParaRPr lang="zh-CN" altLang="en-US"/>
        </a:p>
      </dgm:t>
    </dgm:pt>
    <dgm:pt modelId="{9EBF8B82-529C-4683-B45B-D4806CAC4FA4}" type="pres">
      <dgm:prSet presAssocID="{634A8A09-BF5F-4CF0-9DB0-783FFC60A0F5}" presName="connTx" presStyleLbl="parChTrans1D4" presStyleIdx="5" presStyleCnt="24"/>
      <dgm:spPr/>
      <dgm:t>
        <a:bodyPr/>
        <a:lstStyle/>
        <a:p>
          <a:endParaRPr lang="zh-CN" altLang="en-US"/>
        </a:p>
      </dgm:t>
    </dgm:pt>
    <dgm:pt modelId="{70D3F1E1-879F-43C5-95EF-2C8DBAC63751}" type="pres">
      <dgm:prSet presAssocID="{6A6AAE94-998C-4D11-8DE2-91EF59592789}" presName="root2" presStyleCnt="0"/>
      <dgm:spPr/>
    </dgm:pt>
    <dgm:pt modelId="{6C5D3531-2FD4-403C-BBF0-AC39FF50B372}" type="pres">
      <dgm:prSet presAssocID="{6A6AAE94-998C-4D11-8DE2-91EF59592789}" presName="LevelTwoTextNode" presStyleLbl="node4" presStyleIdx="5" presStyleCnt="24">
        <dgm:presLayoutVars>
          <dgm:chPref val="3"/>
        </dgm:presLayoutVars>
      </dgm:prSet>
      <dgm:spPr/>
      <dgm:t>
        <a:bodyPr/>
        <a:lstStyle/>
        <a:p>
          <a:endParaRPr lang="zh-CN" altLang="en-US"/>
        </a:p>
      </dgm:t>
    </dgm:pt>
    <dgm:pt modelId="{FE6B29B9-26AB-4847-A08A-9DF89DD16ABD}" type="pres">
      <dgm:prSet presAssocID="{6A6AAE94-998C-4D11-8DE2-91EF59592789}" presName="level3hierChild" presStyleCnt="0"/>
      <dgm:spPr/>
    </dgm:pt>
    <dgm:pt modelId="{D720CED0-BB3F-4CD9-A96B-91F3414B4ABD}" type="pres">
      <dgm:prSet presAssocID="{F56A631F-A91A-414F-B370-34D9060BA98A}" presName="conn2-1" presStyleLbl="parChTrans1D4" presStyleIdx="6" presStyleCnt="24"/>
      <dgm:spPr/>
      <dgm:t>
        <a:bodyPr/>
        <a:lstStyle/>
        <a:p>
          <a:endParaRPr lang="zh-CN" altLang="en-US"/>
        </a:p>
      </dgm:t>
    </dgm:pt>
    <dgm:pt modelId="{A0191E85-A6EF-42D3-9C15-E23DEF2E7E6A}" type="pres">
      <dgm:prSet presAssocID="{F56A631F-A91A-414F-B370-34D9060BA98A}" presName="connTx" presStyleLbl="parChTrans1D4" presStyleIdx="6" presStyleCnt="24"/>
      <dgm:spPr/>
      <dgm:t>
        <a:bodyPr/>
        <a:lstStyle/>
        <a:p>
          <a:endParaRPr lang="zh-CN" altLang="en-US"/>
        </a:p>
      </dgm:t>
    </dgm:pt>
    <dgm:pt modelId="{40B54978-0C11-4DEF-9153-B4F684C4ED39}" type="pres">
      <dgm:prSet presAssocID="{91220518-97FE-4AEA-9A27-3C8A4492BB60}" presName="root2" presStyleCnt="0"/>
      <dgm:spPr/>
    </dgm:pt>
    <dgm:pt modelId="{40A302A5-75F4-4255-8FE8-92E5F6D250A2}" type="pres">
      <dgm:prSet presAssocID="{91220518-97FE-4AEA-9A27-3C8A4492BB60}" presName="LevelTwoTextNode" presStyleLbl="node4" presStyleIdx="6" presStyleCnt="24">
        <dgm:presLayoutVars>
          <dgm:chPref val="3"/>
        </dgm:presLayoutVars>
      </dgm:prSet>
      <dgm:spPr/>
      <dgm:t>
        <a:bodyPr/>
        <a:lstStyle/>
        <a:p>
          <a:endParaRPr lang="zh-CN" altLang="en-US"/>
        </a:p>
      </dgm:t>
    </dgm:pt>
    <dgm:pt modelId="{9147057E-01F2-458A-9E62-4D45EE5D0466}" type="pres">
      <dgm:prSet presAssocID="{91220518-97FE-4AEA-9A27-3C8A4492BB60}" presName="level3hierChild" presStyleCnt="0"/>
      <dgm:spPr/>
    </dgm:pt>
    <dgm:pt modelId="{A0C0A01D-0111-4F27-A361-55D9D4647A13}" type="pres">
      <dgm:prSet presAssocID="{01AF0B68-B2DE-4381-B9D6-96FE52787679}" presName="conn2-1" presStyleLbl="parChTrans1D4" presStyleIdx="7" presStyleCnt="24"/>
      <dgm:spPr/>
      <dgm:t>
        <a:bodyPr/>
        <a:lstStyle/>
        <a:p>
          <a:endParaRPr lang="zh-CN" altLang="en-US"/>
        </a:p>
      </dgm:t>
    </dgm:pt>
    <dgm:pt modelId="{8DF171A0-96A8-40AC-9953-DE23029F1615}" type="pres">
      <dgm:prSet presAssocID="{01AF0B68-B2DE-4381-B9D6-96FE52787679}" presName="connTx" presStyleLbl="parChTrans1D4" presStyleIdx="7" presStyleCnt="24"/>
      <dgm:spPr/>
      <dgm:t>
        <a:bodyPr/>
        <a:lstStyle/>
        <a:p>
          <a:endParaRPr lang="zh-CN" altLang="en-US"/>
        </a:p>
      </dgm:t>
    </dgm:pt>
    <dgm:pt modelId="{37E82FC2-BC6C-4464-8B84-2422F026C534}" type="pres">
      <dgm:prSet presAssocID="{D00CAC5D-A0D8-4202-A60F-541D1B964021}" presName="root2" presStyleCnt="0"/>
      <dgm:spPr/>
    </dgm:pt>
    <dgm:pt modelId="{1C9E1916-869E-40DC-B446-6575A175C311}" type="pres">
      <dgm:prSet presAssocID="{D00CAC5D-A0D8-4202-A60F-541D1B964021}" presName="LevelTwoTextNode" presStyleLbl="node4" presStyleIdx="7" presStyleCnt="24">
        <dgm:presLayoutVars>
          <dgm:chPref val="3"/>
        </dgm:presLayoutVars>
      </dgm:prSet>
      <dgm:spPr/>
      <dgm:t>
        <a:bodyPr/>
        <a:lstStyle/>
        <a:p>
          <a:endParaRPr lang="zh-CN" altLang="en-US"/>
        </a:p>
      </dgm:t>
    </dgm:pt>
    <dgm:pt modelId="{0893A53A-3387-479C-9975-40E9838FC434}" type="pres">
      <dgm:prSet presAssocID="{D00CAC5D-A0D8-4202-A60F-541D1B964021}" presName="level3hierChild" presStyleCnt="0"/>
      <dgm:spPr/>
    </dgm:pt>
    <dgm:pt modelId="{C30F8FAB-9FE6-4D99-831F-6545007AEC40}" type="pres">
      <dgm:prSet presAssocID="{5DF56F63-2B7B-4752-845B-15554E5ACC66}" presName="conn2-1" presStyleLbl="parChTrans1D2" presStyleIdx="2" presStyleCnt="3"/>
      <dgm:spPr/>
      <dgm:t>
        <a:bodyPr/>
        <a:lstStyle/>
        <a:p>
          <a:endParaRPr lang="zh-CN" altLang="en-US"/>
        </a:p>
      </dgm:t>
    </dgm:pt>
    <dgm:pt modelId="{08F5154F-B547-4AE7-9BD3-D0CB763B19F4}" type="pres">
      <dgm:prSet presAssocID="{5DF56F63-2B7B-4752-845B-15554E5ACC66}" presName="connTx" presStyleLbl="parChTrans1D2" presStyleIdx="2" presStyleCnt="3"/>
      <dgm:spPr/>
      <dgm:t>
        <a:bodyPr/>
        <a:lstStyle/>
        <a:p>
          <a:endParaRPr lang="zh-CN" altLang="en-US"/>
        </a:p>
      </dgm:t>
    </dgm:pt>
    <dgm:pt modelId="{8C4B7C02-9ADB-4742-BA9C-7AB3C6E1EB43}" type="pres">
      <dgm:prSet presAssocID="{3730D36D-F0B5-422A-9BAB-950869E72F2D}" presName="root2" presStyleCnt="0"/>
      <dgm:spPr/>
    </dgm:pt>
    <dgm:pt modelId="{CA5DFE5A-DC34-4572-8138-82274FCF409B}" type="pres">
      <dgm:prSet presAssocID="{3730D36D-F0B5-422A-9BAB-950869E72F2D}" presName="LevelTwoTextNode" presStyleLbl="node2" presStyleIdx="2" presStyleCnt="3">
        <dgm:presLayoutVars>
          <dgm:chPref val="3"/>
        </dgm:presLayoutVars>
      </dgm:prSet>
      <dgm:spPr/>
      <dgm:t>
        <a:bodyPr/>
        <a:lstStyle/>
        <a:p>
          <a:endParaRPr lang="zh-CN" altLang="en-US"/>
        </a:p>
      </dgm:t>
    </dgm:pt>
    <dgm:pt modelId="{DCA2FC20-E23A-4918-8A80-56B9D3E292A3}" type="pres">
      <dgm:prSet presAssocID="{3730D36D-F0B5-422A-9BAB-950869E72F2D}" presName="level3hierChild" presStyleCnt="0"/>
      <dgm:spPr/>
    </dgm:pt>
    <dgm:pt modelId="{61B4517B-612D-4BF5-B9DB-62C59F310537}" type="pres">
      <dgm:prSet presAssocID="{C257C56F-ECA8-4BC2-8418-059B2BC7BBD8}" presName="conn2-1" presStyleLbl="parChTrans1D3" presStyleIdx="2" presStyleCnt="3"/>
      <dgm:spPr/>
      <dgm:t>
        <a:bodyPr/>
        <a:lstStyle/>
        <a:p>
          <a:endParaRPr lang="zh-CN" altLang="en-US"/>
        </a:p>
      </dgm:t>
    </dgm:pt>
    <dgm:pt modelId="{79D92F20-EAA4-43AB-A627-D6C4C0B72802}" type="pres">
      <dgm:prSet presAssocID="{C257C56F-ECA8-4BC2-8418-059B2BC7BBD8}" presName="connTx" presStyleLbl="parChTrans1D3" presStyleIdx="2" presStyleCnt="3"/>
      <dgm:spPr/>
      <dgm:t>
        <a:bodyPr/>
        <a:lstStyle/>
        <a:p>
          <a:endParaRPr lang="zh-CN" altLang="en-US"/>
        </a:p>
      </dgm:t>
    </dgm:pt>
    <dgm:pt modelId="{A1858D74-97E9-49B3-8BE2-C2D58008A737}" type="pres">
      <dgm:prSet presAssocID="{B2CA1FC3-8EFC-4317-B742-55E7BE567546}" presName="root2" presStyleCnt="0"/>
      <dgm:spPr/>
    </dgm:pt>
    <dgm:pt modelId="{DE656037-C8D3-4B93-B441-286E8A45A53C}" type="pres">
      <dgm:prSet presAssocID="{B2CA1FC3-8EFC-4317-B742-55E7BE567546}" presName="LevelTwoTextNode" presStyleLbl="node3" presStyleIdx="2" presStyleCnt="3">
        <dgm:presLayoutVars>
          <dgm:chPref val="3"/>
        </dgm:presLayoutVars>
      </dgm:prSet>
      <dgm:spPr/>
      <dgm:t>
        <a:bodyPr/>
        <a:lstStyle/>
        <a:p>
          <a:endParaRPr lang="zh-CN" altLang="en-US"/>
        </a:p>
      </dgm:t>
    </dgm:pt>
    <dgm:pt modelId="{928EB0CB-7275-454F-A7B4-27D7BD70F157}" type="pres">
      <dgm:prSet presAssocID="{B2CA1FC3-8EFC-4317-B742-55E7BE567546}" presName="level3hierChild" presStyleCnt="0"/>
      <dgm:spPr/>
    </dgm:pt>
    <dgm:pt modelId="{5D970FB9-D084-4C97-9EAB-E89B7FDBCACE}" type="pres">
      <dgm:prSet presAssocID="{C3147BDE-EB45-4478-8F26-F10141DDBC3E}" presName="conn2-1" presStyleLbl="parChTrans1D4" presStyleIdx="8" presStyleCnt="24"/>
      <dgm:spPr/>
      <dgm:t>
        <a:bodyPr/>
        <a:lstStyle/>
        <a:p>
          <a:endParaRPr lang="zh-CN" altLang="en-US"/>
        </a:p>
      </dgm:t>
    </dgm:pt>
    <dgm:pt modelId="{23983D08-4EC9-4FF6-A915-B11D52D6AFF2}" type="pres">
      <dgm:prSet presAssocID="{C3147BDE-EB45-4478-8F26-F10141DDBC3E}" presName="connTx" presStyleLbl="parChTrans1D4" presStyleIdx="8" presStyleCnt="24"/>
      <dgm:spPr/>
      <dgm:t>
        <a:bodyPr/>
        <a:lstStyle/>
        <a:p>
          <a:endParaRPr lang="zh-CN" altLang="en-US"/>
        </a:p>
      </dgm:t>
    </dgm:pt>
    <dgm:pt modelId="{87133573-9A98-4123-A567-C0FC72B13C08}" type="pres">
      <dgm:prSet presAssocID="{EBF8EBA2-5553-48AA-A266-6EE19F098261}" presName="root2" presStyleCnt="0"/>
      <dgm:spPr/>
    </dgm:pt>
    <dgm:pt modelId="{844B75EF-02EF-4A8C-9470-C96D0741071A}" type="pres">
      <dgm:prSet presAssocID="{EBF8EBA2-5553-48AA-A266-6EE19F098261}" presName="LevelTwoTextNode" presStyleLbl="node4" presStyleIdx="8" presStyleCnt="24">
        <dgm:presLayoutVars>
          <dgm:chPref val="3"/>
        </dgm:presLayoutVars>
      </dgm:prSet>
      <dgm:spPr/>
      <dgm:t>
        <a:bodyPr/>
        <a:lstStyle/>
        <a:p>
          <a:endParaRPr lang="zh-CN" altLang="en-US"/>
        </a:p>
      </dgm:t>
    </dgm:pt>
    <dgm:pt modelId="{E8E896C9-EBD5-4DB7-978E-7B41590990AF}" type="pres">
      <dgm:prSet presAssocID="{EBF8EBA2-5553-48AA-A266-6EE19F098261}" presName="level3hierChild" presStyleCnt="0"/>
      <dgm:spPr/>
    </dgm:pt>
    <dgm:pt modelId="{8C0C6F8C-8AE5-4229-8A94-75C06B1E113D}" type="pres">
      <dgm:prSet presAssocID="{644B02EF-706D-4E5C-B8ED-3F9505E87F65}" presName="conn2-1" presStyleLbl="parChTrans1D4" presStyleIdx="9" presStyleCnt="24"/>
      <dgm:spPr/>
      <dgm:t>
        <a:bodyPr/>
        <a:lstStyle/>
        <a:p>
          <a:endParaRPr lang="zh-CN" altLang="en-US"/>
        </a:p>
      </dgm:t>
    </dgm:pt>
    <dgm:pt modelId="{E19B21F9-75C2-4768-BD2A-CB5ABB58A3D8}" type="pres">
      <dgm:prSet presAssocID="{644B02EF-706D-4E5C-B8ED-3F9505E87F65}" presName="connTx" presStyleLbl="parChTrans1D4" presStyleIdx="9" presStyleCnt="24"/>
      <dgm:spPr/>
      <dgm:t>
        <a:bodyPr/>
        <a:lstStyle/>
        <a:p>
          <a:endParaRPr lang="zh-CN" altLang="en-US"/>
        </a:p>
      </dgm:t>
    </dgm:pt>
    <dgm:pt modelId="{BFAC09E2-BFB4-41FF-A23C-1B254F963101}" type="pres">
      <dgm:prSet presAssocID="{0FA6B723-A3E7-4008-8F9E-1B0C29D734C3}" presName="root2" presStyleCnt="0"/>
      <dgm:spPr/>
    </dgm:pt>
    <dgm:pt modelId="{0CEA96FC-DD6A-42B7-8521-5C19C5D36943}" type="pres">
      <dgm:prSet presAssocID="{0FA6B723-A3E7-4008-8F9E-1B0C29D734C3}" presName="LevelTwoTextNode" presStyleLbl="node4" presStyleIdx="9" presStyleCnt="24">
        <dgm:presLayoutVars>
          <dgm:chPref val="3"/>
        </dgm:presLayoutVars>
      </dgm:prSet>
      <dgm:spPr/>
      <dgm:t>
        <a:bodyPr/>
        <a:lstStyle/>
        <a:p>
          <a:endParaRPr lang="zh-CN" altLang="en-US"/>
        </a:p>
      </dgm:t>
    </dgm:pt>
    <dgm:pt modelId="{33CDC048-A9C5-429A-8F0F-76A002CD504E}" type="pres">
      <dgm:prSet presAssocID="{0FA6B723-A3E7-4008-8F9E-1B0C29D734C3}" presName="level3hierChild" presStyleCnt="0"/>
      <dgm:spPr/>
    </dgm:pt>
    <dgm:pt modelId="{230B09CD-FEF2-4A1F-8EDC-19FF1EEF10FF}" type="pres">
      <dgm:prSet presAssocID="{2F125748-07A1-4B72-A744-0F517A8CC7B8}" presName="conn2-1" presStyleLbl="parChTrans1D4" presStyleIdx="10" presStyleCnt="24"/>
      <dgm:spPr/>
      <dgm:t>
        <a:bodyPr/>
        <a:lstStyle/>
        <a:p>
          <a:endParaRPr lang="zh-CN" altLang="en-US"/>
        </a:p>
      </dgm:t>
    </dgm:pt>
    <dgm:pt modelId="{3B0CAD5F-6B93-4E03-A0F6-B2B4BD6A51C7}" type="pres">
      <dgm:prSet presAssocID="{2F125748-07A1-4B72-A744-0F517A8CC7B8}" presName="connTx" presStyleLbl="parChTrans1D4" presStyleIdx="10" presStyleCnt="24"/>
      <dgm:spPr/>
      <dgm:t>
        <a:bodyPr/>
        <a:lstStyle/>
        <a:p>
          <a:endParaRPr lang="zh-CN" altLang="en-US"/>
        </a:p>
      </dgm:t>
    </dgm:pt>
    <dgm:pt modelId="{A5C025F7-0AD0-4797-9835-6ACA5327F38A}" type="pres">
      <dgm:prSet presAssocID="{4F3989B3-DD4E-4494-85E2-7EF3A131B6C3}" presName="root2" presStyleCnt="0"/>
      <dgm:spPr/>
    </dgm:pt>
    <dgm:pt modelId="{1D594BE1-80EF-4AA7-8247-733CE62E7212}" type="pres">
      <dgm:prSet presAssocID="{4F3989B3-DD4E-4494-85E2-7EF3A131B6C3}" presName="LevelTwoTextNode" presStyleLbl="node4" presStyleIdx="10" presStyleCnt="24">
        <dgm:presLayoutVars>
          <dgm:chPref val="3"/>
        </dgm:presLayoutVars>
      </dgm:prSet>
      <dgm:spPr/>
      <dgm:t>
        <a:bodyPr/>
        <a:lstStyle/>
        <a:p>
          <a:endParaRPr lang="zh-CN" altLang="en-US"/>
        </a:p>
      </dgm:t>
    </dgm:pt>
    <dgm:pt modelId="{260AB71B-F2F8-462E-8BE9-B40DE0376AC7}" type="pres">
      <dgm:prSet presAssocID="{4F3989B3-DD4E-4494-85E2-7EF3A131B6C3}" presName="level3hierChild" presStyleCnt="0"/>
      <dgm:spPr/>
    </dgm:pt>
    <dgm:pt modelId="{E7F5837E-9442-40B6-AEA6-068C51772D60}" type="pres">
      <dgm:prSet presAssocID="{A1DB822A-757C-4B40-8725-26C67233627C}" presName="conn2-1" presStyleLbl="parChTrans1D4" presStyleIdx="11" presStyleCnt="24"/>
      <dgm:spPr/>
      <dgm:t>
        <a:bodyPr/>
        <a:lstStyle/>
        <a:p>
          <a:endParaRPr lang="zh-CN" altLang="en-US"/>
        </a:p>
      </dgm:t>
    </dgm:pt>
    <dgm:pt modelId="{62B258B1-93E7-4741-97B8-0CAD54FA076C}" type="pres">
      <dgm:prSet presAssocID="{A1DB822A-757C-4B40-8725-26C67233627C}" presName="connTx" presStyleLbl="parChTrans1D4" presStyleIdx="11" presStyleCnt="24"/>
      <dgm:spPr/>
      <dgm:t>
        <a:bodyPr/>
        <a:lstStyle/>
        <a:p>
          <a:endParaRPr lang="zh-CN" altLang="en-US"/>
        </a:p>
      </dgm:t>
    </dgm:pt>
    <dgm:pt modelId="{C026A6A0-B302-4E3A-83B1-E2F43FFE4E89}" type="pres">
      <dgm:prSet presAssocID="{3694348E-D2C6-4D93-B663-7CFA3D3FFD51}" presName="root2" presStyleCnt="0"/>
      <dgm:spPr/>
    </dgm:pt>
    <dgm:pt modelId="{FD1FABA5-1CC2-4357-9858-0A2420CE3F22}" type="pres">
      <dgm:prSet presAssocID="{3694348E-D2C6-4D93-B663-7CFA3D3FFD51}" presName="LevelTwoTextNode" presStyleLbl="node4" presStyleIdx="11" presStyleCnt="24">
        <dgm:presLayoutVars>
          <dgm:chPref val="3"/>
        </dgm:presLayoutVars>
      </dgm:prSet>
      <dgm:spPr/>
      <dgm:t>
        <a:bodyPr/>
        <a:lstStyle/>
        <a:p>
          <a:endParaRPr lang="zh-CN" altLang="en-US"/>
        </a:p>
      </dgm:t>
    </dgm:pt>
    <dgm:pt modelId="{34524C5A-2BD3-40D6-90EC-A74E051F1E34}" type="pres">
      <dgm:prSet presAssocID="{3694348E-D2C6-4D93-B663-7CFA3D3FFD51}" presName="level3hierChild" presStyleCnt="0"/>
      <dgm:spPr/>
    </dgm:pt>
    <dgm:pt modelId="{18FC2566-DAD5-44DC-A8F8-E546C83F2CCC}" type="pres">
      <dgm:prSet presAssocID="{94ACBCEF-F8C7-4FC1-A3FB-C131EC9D3FF2}" presName="conn2-1" presStyleLbl="parChTrans1D4" presStyleIdx="12" presStyleCnt="24"/>
      <dgm:spPr/>
      <dgm:t>
        <a:bodyPr/>
        <a:lstStyle/>
        <a:p>
          <a:endParaRPr lang="zh-CN" altLang="en-US"/>
        </a:p>
      </dgm:t>
    </dgm:pt>
    <dgm:pt modelId="{34E92662-043A-466C-A9FB-A5033A5DCB81}" type="pres">
      <dgm:prSet presAssocID="{94ACBCEF-F8C7-4FC1-A3FB-C131EC9D3FF2}" presName="connTx" presStyleLbl="parChTrans1D4" presStyleIdx="12" presStyleCnt="24"/>
      <dgm:spPr/>
      <dgm:t>
        <a:bodyPr/>
        <a:lstStyle/>
        <a:p>
          <a:endParaRPr lang="zh-CN" altLang="en-US"/>
        </a:p>
      </dgm:t>
    </dgm:pt>
    <dgm:pt modelId="{EC05523B-98C2-4BB1-8772-BAE1A436597B}" type="pres">
      <dgm:prSet presAssocID="{447AB71E-C87E-4DC8-8A3E-CFF176084616}" presName="root2" presStyleCnt="0"/>
      <dgm:spPr/>
    </dgm:pt>
    <dgm:pt modelId="{B7B9900D-E5DC-4CFD-9B45-6DA5679902E1}" type="pres">
      <dgm:prSet presAssocID="{447AB71E-C87E-4DC8-8A3E-CFF176084616}" presName="LevelTwoTextNode" presStyleLbl="node4" presStyleIdx="12" presStyleCnt="24">
        <dgm:presLayoutVars>
          <dgm:chPref val="3"/>
        </dgm:presLayoutVars>
      </dgm:prSet>
      <dgm:spPr/>
      <dgm:t>
        <a:bodyPr/>
        <a:lstStyle/>
        <a:p>
          <a:endParaRPr lang="zh-CN" altLang="en-US"/>
        </a:p>
      </dgm:t>
    </dgm:pt>
    <dgm:pt modelId="{63C390BD-99C4-487E-94FC-548970F4F276}" type="pres">
      <dgm:prSet presAssocID="{447AB71E-C87E-4DC8-8A3E-CFF176084616}" presName="level3hierChild" presStyleCnt="0"/>
      <dgm:spPr/>
    </dgm:pt>
    <dgm:pt modelId="{73A0C089-2633-48A6-988B-C447C3DA34FF}" type="pres">
      <dgm:prSet presAssocID="{11CDDAAD-79C4-47F2-A9BB-1C3C17CE8D23}" presName="conn2-1" presStyleLbl="parChTrans1D4" presStyleIdx="13" presStyleCnt="24"/>
      <dgm:spPr/>
      <dgm:t>
        <a:bodyPr/>
        <a:lstStyle/>
        <a:p>
          <a:endParaRPr lang="zh-CN" altLang="en-US"/>
        </a:p>
      </dgm:t>
    </dgm:pt>
    <dgm:pt modelId="{198E83F3-3AD3-492B-B9FD-5166AD96839F}" type="pres">
      <dgm:prSet presAssocID="{11CDDAAD-79C4-47F2-A9BB-1C3C17CE8D23}" presName="connTx" presStyleLbl="parChTrans1D4" presStyleIdx="13" presStyleCnt="24"/>
      <dgm:spPr/>
      <dgm:t>
        <a:bodyPr/>
        <a:lstStyle/>
        <a:p>
          <a:endParaRPr lang="zh-CN" altLang="en-US"/>
        </a:p>
      </dgm:t>
    </dgm:pt>
    <dgm:pt modelId="{93EE4601-2D10-405E-A2E9-8F3CAD0DBF34}" type="pres">
      <dgm:prSet presAssocID="{532F0A10-2AE3-4DBF-A00D-3B4560B8CB89}" presName="root2" presStyleCnt="0"/>
      <dgm:spPr/>
    </dgm:pt>
    <dgm:pt modelId="{031043D5-6B99-4CCA-BE49-95B0B46C6FE5}" type="pres">
      <dgm:prSet presAssocID="{532F0A10-2AE3-4DBF-A00D-3B4560B8CB89}" presName="LevelTwoTextNode" presStyleLbl="node4" presStyleIdx="13" presStyleCnt="24">
        <dgm:presLayoutVars>
          <dgm:chPref val="3"/>
        </dgm:presLayoutVars>
      </dgm:prSet>
      <dgm:spPr/>
      <dgm:t>
        <a:bodyPr/>
        <a:lstStyle/>
        <a:p>
          <a:endParaRPr lang="zh-CN" altLang="en-US"/>
        </a:p>
      </dgm:t>
    </dgm:pt>
    <dgm:pt modelId="{83B1C8AC-2078-4BA8-B4B9-9AA775E4EB47}" type="pres">
      <dgm:prSet presAssocID="{532F0A10-2AE3-4DBF-A00D-3B4560B8CB89}" presName="level3hierChild" presStyleCnt="0"/>
      <dgm:spPr/>
    </dgm:pt>
    <dgm:pt modelId="{2CC0156E-0579-4C9F-AC72-3199967A8157}" type="pres">
      <dgm:prSet presAssocID="{97817135-9EFF-4C39-9E25-F13ABB96E3AE}" presName="conn2-1" presStyleLbl="parChTrans1D4" presStyleIdx="14" presStyleCnt="24"/>
      <dgm:spPr/>
      <dgm:t>
        <a:bodyPr/>
        <a:lstStyle/>
        <a:p>
          <a:endParaRPr lang="zh-CN" altLang="en-US"/>
        </a:p>
      </dgm:t>
    </dgm:pt>
    <dgm:pt modelId="{F11C7671-8E00-4346-A83D-3D0854CEED69}" type="pres">
      <dgm:prSet presAssocID="{97817135-9EFF-4C39-9E25-F13ABB96E3AE}" presName="connTx" presStyleLbl="parChTrans1D4" presStyleIdx="14" presStyleCnt="24"/>
      <dgm:spPr/>
      <dgm:t>
        <a:bodyPr/>
        <a:lstStyle/>
        <a:p>
          <a:endParaRPr lang="zh-CN" altLang="en-US"/>
        </a:p>
      </dgm:t>
    </dgm:pt>
    <dgm:pt modelId="{DDEB8B7B-9D9E-49A0-BEE2-BBF0D1A3F356}" type="pres">
      <dgm:prSet presAssocID="{568AD84C-5D45-45CB-9E12-1F9B4096B616}" presName="root2" presStyleCnt="0"/>
      <dgm:spPr/>
    </dgm:pt>
    <dgm:pt modelId="{99F688CA-4071-4682-A716-C07292FE71AF}" type="pres">
      <dgm:prSet presAssocID="{568AD84C-5D45-45CB-9E12-1F9B4096B616}" presName="LevelTwoTextNode" presStyleLbl="node4" presStyleIdx="14" presStyleCnt="24">
        <dgm:presLayoutVars>
          <dgm:chPref val="3"/>
        </dgm:presLayoutVars>
      </dgm:prSet>
      <dgm:spPr/>
      <dgm:t>
        <a:bodyPr/>
        <a:lstStyle/>
        <a:p>
          <a:endParaRPr lang="zh-CN" altLang="en-US"/>
        </a:p>
      </dgm:t>
    </dgm:pt>
    <dgm:pt modelId="{33ADEDBC-7B06-4FB1-A52D-73B3F7116CBF}" type="pres">
      <dgm:prSet presAssocID="{568AD84C-5D45-45CB-9E12-1F9B4096B616}" presName="level3hierChild" presStyleCnt="0"/>
      <dgm:spPr/>
    </dgm:pt>
    <dgm:pt modelId="{C81CA045-2B55-4B4D-B734-3CFC52EE5B7A}" type="pres">
      <dgm:prSet presAssocID="{BA0352AE-7F71-4B70-8FE6-2340B8866B3A}" presName="conn2-1" presStyleLbl="parChTrans1D4" presStyleIdx="15" presStyleCnt="24"/>
      <dgm:spPr/>
      <dgm:t>
        <a:bodyPr/>
        <a:lstStyle/>
        <a:p>
          <a:endParaRPr lang="zh-CN" altLang="en-US"/>
        </a:p>
      </dgm:t>
    </dgm:pt>
    <dgm:pt modelId="{21D369F8-18C4-47A2-8A7F-7DBABB2BE476}" type="pres">
      <dgm:prSet presAssocID="{BA0352AE-7F71-4B70-8FE6-2340B8866B3A}" presName="connTx" presStyleLbl="parChTrans1D4" presStyleIdx="15" presStyleCnt="24"/>
      <dgm:spPr/>
      <dgm:t>
        <a:bodyPr/>
        <a:lstStyle/>
        <a:p>
          <a:endParaRPr lang="zh-CN" altLang="en-US"/>
        </a:p>
      </dgm:t>
    </dgm:pt>
    <dgm:pt modelId="{A3BD0D9D-65C1-408C-A90C-B4E2A01F9395}" type="pres">
      <dgm:prSet presAssocID="{F9FBEA82-5B93-4CA2-BDE3-3BAF48A59150}" presName="root2" presStyleCnt="0"/>
      <dgm:spPr/>
    </dgm:pt>
    <dgm:pt modelId="{399B92A8-0B0B-4B04-8C58-75E93A17D920}" type="pres">
      <dgm:prSet presAssocID="{F9FBEA82-5B93-4CA2-BDE3-3BAF48A59150}" presName="LevelTwoTextNode" presStyleLbl="node4" presStyleIdx="15" presStyleCnt="24">
        <dgm:presLayoutVars>
          <dgm:chPref val="3"/>
        </dgm:presLayoutVars>
      </dgm:prSet>
      <dgm:spPr/>
      <dgm:t>
        <a:bodyPr/>
        <a:lstStyle/>
        <a:p>
          <a:endParaRPr lang="zh-CN" altLang="en-US"/>
        </a:p>
      </dgm:t>
    </dgm:pt>
    <dgm:pt modelId="{3D271A95-A569-47C8-BE84-31558398BD4A}" type="pres">
      <dgm:prSet presAssocID="{F9FBEA82-5B93-4CA2-BDE3-3BAF48A59150}" presName="level3hierChild" presStyleCnt="0"/>
      <dgm:spPr/>
    </dgm:pt>
    <dgm:pt modelId="{CE1A3F09-7AE3-424A-9298-CCF9154F97A7}" type="pres">
      <dgm:prSet presAssocID="{702AAA5B-9F0D-43AD-8EC7-544740987A4E}" presName="conn2-1" presStyleLbl="parChTrans1D4" presStyleIdx="16" presStyleCnt="24"/>
      <dgm:spPr/>
      <dgm:t>
        <a:bodyPr/>
        <a:lstStyle/>
        <a:p>
          <a:endParaRPr lang="zh-CN" altLang="en-US"/>
        </a:p>
      </dgm:t>
    </dgm:pt>
    <dgm:pt modelId="{28BFDDF8-F7F3-404C-A5A6-FF80CF1BB9D1}" type="pres">
      <dgm:prSet presAssocID="{702AAA5B-9F0D-43AD-8EC7-544740987A4E}" presName="connTx" presStyleLbl="parChTrans1D4" presStyleIdx="16" presStyleCnt="24"/>
      <dgm:spPr/>
      <dgm:t>
        <a:bodyPr/>
        <a:lstStyle/>
        <a:p>
          <a:endParaRPr lang="zh-CN" altLang="en-US"/>
        </a:p>
      </dgm:t>
    </dgm:pt>
    <dgm:pt modelId="{604F6DEF-9DE4-4025-B48B-D8B6D43E254B}" type="pres">
      <dgm:prSet presAssocID="{8C502940-3423-4141-BC7A-019BF01D10C4}" presName="root2" presStyleCnt="0"/>
      <dgm:spPr/>
    </dgm:pt>
    <dgm:pt modelId="{18AA3875-DA63-44CD-8AC8-262278161C42}" type="pres">
      <dgm:prSet presAssocID="{8C502940-3423-4141-BC7A-019BF01D10C4}" presName="LevelTwoTextNode" presStyleLbl="node4" presStyleIdx="16" presStyleCnt="24">
        <dgm:presLayoutVars>
          <dgm:chPref val="3"/>
        </dgm:presLayoutVars>
      </dgm:prSet>
      <dgm:spPr/>
      <dgm:t>
        <a:bodyPr/>
        <a:lstStyle/>
        <a:p>
          <a:endParaRPr lang="zh-CN" altLang="en-US"/>
        </a:p>
      </dgm:t>
    </dgm:pt>
    <dgm:pt modelId="{C74E439F-ED21-4B10-B540-D78EE10886ED}" type="pres">
      <dgm:prSet presAssocID="{8C502940-3423-4141-BC7A-019BF01D10C4}" presName="level3hierChild" presStyleCnt="0"/>
      <dgm:spPr/>
    </dgm:pt>
    <dgm:pt modelId="{0F77E53A-3AF5-4460-AAF6-BDDA5CCA2675}" type="pres">
      <dgm:prSet presAssocID="{B17D7FF9-0BEE-44E7-A126-3A912504E2EE}" presName="conn2-1" presStyleLbl="parChTrans1D4" presStyleIdx="17" presStyleCnt="24"/>
      <dgm:spPr/>
      <dgm:t>
        <a:bodyPr/>
        <a:lstStyle/>
        <a:p>
          <a:endParaRPr lang="zh-CN" altLang="en-US"/>
        </a:p>
      </dgm:t>
    </dgm:pt>
    <dgm:pt modelId="{79F48FB0-F590-434D-AF44-4E8D2B52ECB6}" type="pres">
      <dgm:prSet presAssocID="{B17D7FF9-0BEE-44E7-A126-3A912504E2EE}" presName="connTx" presStyleLbl="parChTrans1D4" presStyleIdx="17" presStyleCnt="24"/>
      <dgm:spPr/>
      <dgm:t>
        <a:bodyPr/>
        <a:lstStyle/>
        <a:p>
          <a:endParaRPr lang="zh-CN" altLang="en-US"/>
        </a:p>
      </dgm:t>
    </dgm:pt>
    <dgm:pt modelId="{32D7627A-3591-4BC2-B7CC-D0B9C3D9BD91}" type="pres">
      <dgm:prSet presAssocID="{2569458C-F310-451F-ACA8-A351842A8494}" presName="root2" presStyleCnt="0"/>
      <dgm:spPr/>
    </dgm:pt>
    <dgm:pt modelId="{ED2D8500-B61A-4715-9073-90E7956C2FAA}" type="pres">
      <dgm:prSet presAssocID="{2569458C-F310-451F-ACA8-A351842A8494}" presName="LevelTwoTextNode" presStyleLbl="node4" presStyleIdx="17" presStyleCnt="24">
        <dgm:presLayoutVars>
          <dgm:chPref val="3"/>
        </dgm:presLayoutVars>
      </dgm:prSet>
      <dgm:spPr/>
      <dgm:t>
        <a:bodyPr/>
        <a:lstStyle/>
        <a:p>
          <a:endParaRPr lang="zh-CN" altLang="en-US"/>
        </a:p>
      </dgm:t>
    </dgm:pt>
    <dgm:pt modelId="{166AC525-FCD4-47DB-8B9D-B86FD7A2C694}" type="pres">
      <dgm:prSet presAssocID="{2569458C-F310-451F-ACA8-A351842A8494}" presName="level3hierChild" presStyleCnt="0"/>
      <dgm:spPr/>
    </dgm:pt>
    <dgm:pt modelId="{2EEAE008-3B07-4568-9C0B-134FA32F86B8}" type="pres">
      <dgm:prSet presAssocID="{1EBD2D2E-2807-46E8-B2C2-EE28359998FC}" presName="conn2-1" presStyleLbl="parChTrans1D4" presStyleIdx="18" presStyleCnt="24"/>
      <dgm:spPr/>
      <dgm:t>
        <a:bodyPr/>
        <a:lstStyle/>
        <a:p>
          <a:endParaRPr lang="zh-CN" altLang="en-US"/>
        </a:p>
      </dgm:t>
    </dgm:pt>
    <dgm:pt modelId="{9825ACBF-2900-4D13-A68D-3A25076DA56C}" type="pres">
      <dgm:prSet presAssocID="{1EBD2D2E-2807-46E8-B2C2-EE28359998FC}" presName="connTx" presStyleLbl="parChTrans1D4" presStyleIdx="18" presStyleCnt="24"/>
      <dgm:spPr/>
      <dgm:t>
        <a:bodyPr/>
        <a:lstStyle/>
        <a:p>
          <a:endParaRPr lang="zh-CN" altLang="en-US"/>
        </a:p>
      </dgm:t>
    </dgm:pt>
    <dgm:pt modelId="{D3F4BD5F-245C-454C-A690-49F52F7F8664}" type="pres">
      <dgm:prSet presAssocID="{6F6139CC-1DDE-4ED3-947D-E56468BD8EE2}" presName="root2" presStyleCnt="0"/>
      <dgm:spPr/>
    </dgm:pt>
    <dgm:pt modelId="{D1CD0BFD-F52F-4F16-B523-23FA6A9DA707}" type="pres">
      <dgm:prSet presAssocID="{6F6139CC-1DDE-4ED3-947D-E56468BD8EE2}" presName="LevelTwoTextNode" presStyleLbl="node4" presStyleIdx="18" presStyleCnt="24">
        <dgm:presLayoutVars>
          <dgm:chPref val="3"/>
        </dgm:presLayoutVars>
      </dgm:prSet>
      <dgm:spPr/>
      <dgm:t>
        <a:bodyPr/>
        <a:lstStyle/>
        <a:p>
          <a:endParaRPr lang="zh-CN" altLang="en-US"/>
        </a:p>
      </dgm:t>
    </dgm:pt>
    <dgm:pt modelId="{96220974-C4F3-4255-9376-C6C8BE317049}" type="pres">
      <dgm:prSet presAssocID="{6F6139CC-1DDE-4ED3-947D-E56468BD8EE2}" presName="level3hierChild" presStyleCnt="0"/>
      <dgm:spPr/>
    </dgm:pt>
    <dgm:pt modelId="{07E53708-268F-4981-9376-F5D84291B51D}" type="pres">
      <dgm:prSet presAssocID="{ABEBEDD6-CAA8-423B-A894-6CE99F472F51}" presName="conn2-1" presStyleLbl="parChTrans1D4" presStyleIdx="19" presStyleCnt="24"/>
      <dgm:spPr/>
      <dgm:t>
        <a:bodyPr/>
        <a:lstStyle/>
        <a:p>
          <a:endParaRPr lang="zh-CN" altLang="en-US"/>
        </a:p>
      </dgm:t>
    </dgm:pt>
    <dgm:pt modelId="{6AB74A17-7AB7-47F4-AAEC-B395ECDF87C3}" type="pres">
      <dgm:prSet presAssocID="{ABEBEDD6-CAA8-423B-A894-6CE99F472F51}" presName="connTx" presStyleLbl="parChTrans1D4" presStyleIdx="19" presStyleCnt="24"/>
      <dgm:spPr/>
      <dgm:t>
        <a:bodyPr/>
        <a:lstStyle/>
        <a:p>
          <a:endParaRPr lang="zh-CN" altLang="en-US"/>
        </a:p>
      </dgm:t>
    </dgm:pt>
    <dgm:pt modelId="{BAF1A3B2-DF58-4392-B341-1430BB2910FE}" type="pres">
      <dgm:prSet presAssocID="{FAF2DFA7-3FF1-4097-B49B-55233252620D}" presName="root2" presStyleCnt="0"/>
      <dgm:spPr/>
    </dgm:pt>
    <dgm:pt modelId="{292A83ED-BDBA-4F78-B893-0A06FB9F9DF5}" type="pres">
      <dgm:prSet presAssocID="{FAF2DFA7-3FF1-4097-B49B-55233252620D}" presName="LevelTwoTextNode" presStyleLbl="node4" presStyleIdx="19" presStyleCnt="24">
        <dgm:presLayoutVars>
          <dgm:chPref val="3"/>
        </dgm:presLayoutVars>
      </dgm:prSet>
      <dgm:spPr/>
      <dgm:t>
        <a:bodyPr/>
        <a:lstStyle/>
        <a:p>
          <a:endParaRPr lang="zh-CN" altLang="en-US"/>
        </a:p>
      </dgm:t>
    </dgm:pt>
    <dgm:pt modelId="{ACB79937-CEFC-434D-A244-043AB68E9C37}" type="pres">
      <dgm:prSet presAssocID="{FAF2DFA7-3FF1-4097-B49B-55233252620D}" presName="level3hierChild" presStyleCnt="0"/>
      <dgm:spPr/>
    </dgm:pt>
    <dgm:pt modelId="{54220506-CC43-4DCD-B0DD-0E2C0E4668FB}" type="pres">
      <dgm:prSet presAssocID="{5E5B125C-E021-446D-B222-4249BC2D727C}" presName="conn2-1" presStyleLbl="parChTrans1D4" presStyleIdx="20" presStyleCnt="24"/>
      <dgm:spPr/>
      <dgm:t>
        <a:bodyPr/>
        <a:lstStyle/>
        <a:p>
          <a:endParaRPr lang="zh-CN" altLang="en-US"/>
        </a:p>
      </dgm:t>
    </dgm:pt>
    <dgm:pt modelId="{905E0B77-2B27-4CC6-A35E-48B7F6A892B6}" type="pres">
      <dgm:prSet presAssocID="{5E5B125C-E021-446D-B222-4249BC2D727C}" presName="connTx" presStyleLbl="parChTrans1D4" presStyleIdx="20" presStyleCnt="24"/>
      <dgm:spPr/>
      <dgm:t>
        <a:bodyPr/>
        <a:lstStyle/>
        <a:p>
          <a:endParaRPr lang="zh-CN" altLang="en-US"/>
        </a:p>
      </dgm:t>
    </dgm:pt>
    <dgm:pt modelId="{F67E4C5F-74C1-4ACD-BCB0-AFB677A78A49}" type="pres">
      <dgm:prSet presAssocID="{A671DCEA-1996-4566-996B-502D4B368E77}" presName="root2" presStyleCnt="0"/>
      <dgm:spPr/>
    </dgm:pt>
    <dgm:pt modelId="{50477262-55C5-4C09-9D21-1B94BD5F3550}" type="pres">
      <dgm:prSet presAssocID="{A671DCEA-1996-4566-996B-502D4B368E77}" presName="LevelTwoTextNode" presStyleLbl="node4" presStyleIdx="20" presStyleCnt="24">
        <dgm:presLayoutVars>
          <dgm:chPref val="3"/>
        </dgm:presLayoutVars>
      </dgm:prSet>
      <dgm:spPr/>
      <dgm:t>
        <a:bodyPr/>
        <a:lstStyle/>
        <a:p>
          <a:endParaRPr lang="zh-CN" altLang="en-US"/>
        </a:p>
      </dgm:t>
    </dgm:pt>
    <dgm:pt modelId="{2E9D3AB8-C0F9-465D-9E6A-4999015E72F0}" type="pres">
      <dgm:prSet presAssocID="{A671DCEA-1996-4566-996B-502D4B368E77}" presName="level3hierChild" presStyleCnt="0"/>
      <dgm:spPr/>
    </dgm:pt>
    <dgm:pt modelId="{D63A0B4A-13E6-49D6-A4EC-AF93131E2111}" type="pres">
      <dgm:prSet presAssocID="{02D25A15-0951-4C22-B30B-FA7301C9BA36}" presName="conn2-1" presStyleLbl="parChTrans1D4" presStyleIdx="21" presStyleCnt="24"/>
      <dgm:spPr/>
      <dgm:t>
        <a:bodyPr/>
        <a:lstStyle/>
        <a:p>
          <a:endParaRPr lang="zh-CN" altLang="en-US"/>
        </a:p>
      </dgm:t>
    </dgm:pt>
    <dgm:pt modelId="{D87AAB2C-A8DD-40D7-9EF1-011E604E43B5}" type="pres">
      <dgm:prSet presAssocID="{02D25A15-0951-4C22-B30B-FA7301C9BA36}" presName="connTx" presStyleLbl="parChTrans1D4" presStyleIdx="21" presStyleCnt="24"/>
      <dgm:spPr/>
      <dgm:t>
        <a:bodyPr/>
        <a:lstStyle/>
        <a:p>
          <a:endParaRPr lang="zh-CN" altLang="en-US"/>
        </a:p>
      </dgm:t>
    </dgm:pt>
    <dgm:pt modelId="{2475F1B0-03CA-44C9-B84E-962AE55F1B5B}" type="pres">
      <dgm:prSet presAssocID="{9F3A1553-34AC-465D-AB11-2C185AD4D1B9}" presName="root2" presStyleCnt="0"/>
      <dgm:spPr/>
    </dgm:pt>
    <dgm:pt modelId="{8B5790C6-1AAB-48DC-8B26-795E3959B11A}" type="pres">
      <dgm:prSet presAssocID="{9F3A1553-34AC-465D-AB11-2C185AD4D1B9}" presName="LevelTwoTextNode" presStyleLbl="node4" presStyleIdx="21" presStyleCnt="24">
        <dgm:presLayoutVars>
          <dgm:chPref val="3"/>
        </dgm:presLayoutVars>
      </dgm:prSet>
      <dgm:spPr/>
      <dgm:t>
        <a:bodyPr/>
        <a:lstStyle/>
        <a:p>
          <a:endParaRPr lang="zh-CN" altLang="en-US"/>
        </a:p>
      </dgm:t>
    </dgm:pt>
    <dgm:pt modelId="{401011BC-9A2A-4F4E-A5A7-DEEDD7BDBA15}" type="pres">
      <dgm:prSet presAssocID="{9F3A1553-34AC-465D-AB11-2C185AD4D1B9}" presName="level3hierChild" presStyleCnt="0"/>
      <dgm:spPr/>
    </dgm:pt>
    <dgm:pt modelId="{7F0B1064-6F59-4F77-8B03-95B26D0E80F2}" type="pres">
      <dgm:prSet presAssocID="{E50CCB76-9B6D-4AB5-A959-966FE9E1A745}" presName="conn2-1" presStyleLbl="parChTrans1D4" presStyleIdx="22" presStyleCnt="24"/>
      <dgm:spPr/>
      <dgm:t>
        <a:bodyPr/>
        <a:lstStyle/>
        <a:p>
          <a:endParaRPr lang="zh-CN" altLang="en-US"/>
        </a:p>
      </dgm:t>
    </dgm:pt>
    <dgm:pt modelId="{BA3E505E-E429-409E-AF5C-A61C357546AD}" type="pres">
      <dgm:prSet presAssocID="{E50CCB76-9B6D-4AB5-A959-966FE9E1A745}" presName="connTx" presStyleLbl="parChTrans1D4" presStyleIdx="22" presStyleCnt="24"/>
      <dgm:spPr/>
      <dgm:t>
        <a:bodyPr/>
        <a:lstStyle/>
        <a:p>
          <a:endParaRPr lang="zh-CN" altLang="en-US"/>
        </a:p>
      </dgm:t>
    </dgm:pt>
    <dgm:pt modelId="{EB82FA19-6429-4BBB-8966-1C37732AB24A}" type="pres">
      <dgm:prSet presAssocID="{64F7D223-A3BC-4DDF-8263-2C1D493BCF72}" presName="root2" presStyleCnt="0"/>
      <dgm:spPr/>
    </dgm:pt>
    <dgm:pt modelId="{44452B28-E6B4-4AE2-A6BD-D43183CC609F}" type="pres">
      <dgm:prSet presAssocID="{64F7D223-A3BC-4DDF-8263-2C1D493BCF72}" presName="LevelTwoTextNode" presStyleLbl="node4" presStyleIdx="22" presStyleCnt="24">
        <dgm:presLayoutVars>
          <dgm:chPref val="3"/>
        </dgm:presLayoutVars>
      </dgm:prSet>
      <dgm:spPr/>
      <dgm:t>
        <a:bodyPr/>
        <a:lstStyle/>
        <a:p>
          <a:endParaRPr lang="zh-CN" altLang="en-US"/>
        </a:p>
      </dgm:t>
    </dgm:pt>
    <dgm:pt modelId="{F829D349-D104-4E80-A318-140D206DF69A}" type="pres">
      <dgm:prSet presAssocID="{64F7D223-A3BC-4DDF-8263-2C1D493BCF72}" presName="level3hierChild" presStyleCnt="0"/>
      <dgm:spPr/>
    </dgm:pt>
    <dgm:pt modelId="{B1643B0B-22B9-4F85-BFCF-13E5639DC039}" type="pres">
      <dgm:prSet presAssocID="{1FCAC093-6C8E-40C2-BD75-FDF621411C80}" presName="conn2-1" presStyleLbl="parChTrans1D4" presStyleIdx="23" presStyleCnt="24"/>
      <dgm:spPr/>
      <dgm:t>
        <a:bodyPr/>
        <a:lstStyle/>
        <a:p>
          <a:endParaRPr lang="zh-CN" altLang="en-US"/>
        </a:p>
      </dgm:t>
    </dgm:pt>
    <dgm:pt modelId="{6579CDA5-82EB-4114-9B42-4AB075D9B97F}" type="pres">
      <dgm:prSet presAssocID="{1FCAC093-6C8E-40C2-BD75-FDF621411C80}" presName="connTx" presStyleLbl="parChTrans1D4" presStyleIdx="23" presStyleCnt="24"/>
      <dgm:spPr/>
      <dgm:t>
        <a:bodyPr/>
        <a:lstStyle/>
        <a:p>
          <a:endParaRPr lang="zh-CN" altLang="en-US"/>
        </a:p>
      </dgm:t>
    </dgm:pt>
    <dgm:pt modelId="{A27D479F-6430-4301-870D-830852EEB51C}" type="pres">
      <dgm:prSet presAssocID="{37F51655-086B-4CBC-8C8B-AA7B733D5B20}" presName="root2" presStyleCnt="0"/>
      <dgm:spPr/>
    </dgm:pt>
    <dgm:pt modelId="{EB91C0C8-C1AC-4239-A496-4EB8CF52296D}" type="pres">
      <dgm:prSet presAssocID="{37F51655-086B-4CBC-8C8B-AA7B733D5B20}" presName="LevelTwoTextNode" presStyleLbl="node4" presStyleIdx="23" presStyleCnt="24">
        <dgm:presLayoutVars>
          <dgm:chPref val="3"/>
        </dgm:presLayoutVars>
      </dgm:prSet>
      <dgm:spPr/>
      <dgm:t>
        <a:bodyPr/>
        <a:lstStyle/>
        <a:p>
          <a:endParaRPr lang="zh-CN" altLang="en-US"/>
        </a:p>
      </dgm:t>
    </dgm:pt>
    <dgm:pt modelId="{3D7BF200-F630-44AC-AF0E-26C2ABF66FFB}" type="pres">
      <dgm:prSet presAssocID="{37F51655-086B-4CBC-8C8B-AA7B733D5B20}" presName="level3hierChild" presStyleCnt="0"/>
      <dgm:spPr/>
    </dgm:pt>
  </dgm:ptLst>
  <dgm:cxnLst>
    <dgm:cxn modelId="{C9500DA3-E9AE-4E61-AC40-C7E2654305B4}" type="presOf" srcId="{9D65A2CE-AF5F-465B-B05D-6481D01CA342}" destId="{6CCDEE9A-A961-4408-B072-9FD78BEBC326}" srcOrd="1" destOrd="0" presId="urn:microsoft.com/office/officeart/2005/8/layout/hierarchy2"/>
    <dgm:cxn modelId="{75080FB6-D65A-40D7-8481-B474F363ECF6}" srcId="{532F0A10-2AE3-4DBF-A00D-3B4560B8CB89}" destId="{8C502940-3423-4141-BC7A-019BF01D10C4}" srcOrd="1" destOrd="0" parTransId="{702AAA5B-9F0D-43AD-8EC7-544740987A4E}" sibTransId="{E8473541-BAE9-4A17-B17D-CEA41ADB078A}"/>
    <dgm:cxn modelId="{24D96484-FF54-4BD4-9780-6C23820959E6}" type="presOf" srcId="{37F51655-086B-4CBC-8C8B-AA7B733D5B20}" destId="{EB91C0C8-C1AC-4239-A496-4EB8CF52296D}" srcOrd="0" destOrd="0" presId="urn:microsoft.com/office/officeart/2005/8/layout/hierarchy2"/>
    <dgm:cxn modelId="{8E9C1C9F-76A8-4A37-A7E6-1022C2814346}" srcId="{0FA6B723-A3E7-4008-8F9E-1B0C29D734C3}" destId="{447AB71E-C87E-4DC8-8A3E-CFF176084616}" srcOrd="1" destOrd="0" parTransId="{94ACBCEF-F8C7-4FC1-A3FB-C131EC9D3FF2}" sibTransId="{A0471DDF-5119-4E98-B426-D3E0CEDD5D28}"/>
    <dgm:cxn modelId="{7D5AA2D7-4907-4316-9C6B-A6A32EF89664}" srcId="{EBF8EBA2-5553-48AA-A266-6EE19F098261}" destId="{0FA6B723-A3E7-4008-8F9E-1B0C29D734C3}" srcOrd="0" destOrd="0" parTransId="{644B02EF-706D-4E5C-B8ED-3F9505E87F65}" sibTransId="{34E79465-64B9-4B7E-9C42-C761BC924C69}"/>
    <dgm:cxn modelId="{ADAEB94D-C497-48AB-888E-B14E5B1B6EF8}" srcId="{4F3989B3-DD4E-4494-85E2-7EF3A131B6C3}" destId="{3694348E-D2C6-4D93-B663-7CFA3D3FFD51}" srcOrd="0" destOrd="0" parTransId="{A1DB822A-757C-4B40-8725-26C67233627C}" sibTransId="{A55FC980-59B8-4335-8A84-33515ABCB8F8}"/>
    <dgm:cxn modelId="{60681EAB-7E03-471C-8FCB-788598F3197F}" type="presOf" srcId="{F56A631F-A91A-414F-B370-34D9060BA98A}" destId="{D720CED0-BB3F-4CD9-A96B-91F3414B4ABD}" srcOrd="0" destOrd="0" presId="urn:microsoft.com/office/officeart/2005/8/layout/hierarchy2"/>
    <dgm:cxn modelId="{5164556B-A241-4235-A841-F5E5E3E6CCA3}" type="presOf" srcId="{1FCAC093-6C8E-40C2-BD75-FDF621411C80}" destId="{6579CDA5-82EB-4114-9B42-4AB075D9B97F}" srcOrd="1" destOrd="0" presId="urn:microsoft.com/office/officeart/2005/8/layout/hierarchy2"/>
    <dgm:cxn modelId="{3ACCBCA8-8B2C-4AC7-8DFF-A7155200BC09}" type="presOf" srcId="{A1DB822A-757C-4B40-8725-26C67233627C}" destId="{E7F5837E-9442-40B6-AEA6-068C51772D60}" srcOrd="0" destOrd="0" presId="urn:microsoft.com/office/officeart/2005/8/layout/hierarchy2"/>
    <dgm:cxn modelId="{62913BCA-27F7-491D-AE59-DE884BD038DE}" srcId="{D145B7F4-C87A-4CA1-B5A3-E022464FDB46}" destId="{5C93C4A8-66EF-4118-AB28-F5771FDEEB24}" srcOrd="0" destOrd="0" parTransId="{BC122AB2-BC87-4C79-9499-940C1A21310F}" sibTransId="{5E767B11-71AE-43AB-99C9-59A00D1E23AA}"/>
    <dgm:cxn modelId="{8C0C0CB1-0D5F-439D-9CAA-7269FDC7F3F4}" type="presOf" srcId="{BBE2CCA0-67A7-48D3-B1E7-6622A93A64A0}" destId="{43CF294F-9D18-47ED-BB72-6146A852F228}" srcOrd="1" destOrd="0" presId="urn:microsoft.com/office/officeart/2005/8/layout/hierarchy2"/>
    <dgm:cxn modelId="{5EAE5639-EA17-49D0-98A1-0C9AD28A9795}" type="presOf" srcId="{B2CA1FC3-8EFC-4317-B742-55E7BE567546}" destId="{DE656037-C8D3-4B93-B441-286E8A45A53C}" srcOrd="0" destOrd="0" presId="urn:microsoft.com/office/officeart/2005/8/layout/hierarchy2"/>
    <dgm:cxn modelId="{89ABF112-6B16-47F1-B459-BAA4BEF3DEE5}" type="presOf" srcId="{91220518-97FE-4AEA-9A27-3C8A4492BB60}" destId="{40A302A5-75F4-4255-8FE8-92E5F6D250A2}" srcOrd="0" destOrd="0" presId="urn:microsoft.com/office/officeart/2005/8/layout/hierarchy2"/>
    <dgm:cxn modelId="{C2EF714C-5306-44DE-9E8C-10DF7925FB2B}" type="presOf" srcId="{702AAA5B-9F0D-43AD-8EC7-544740987A4E}" destId="{28BFDDF8-F7F3-404C-A5A6-FF80CF1BB9D1}" srcOrd="1" destOrd="0" presId="urn:microsoft.com/office/officeart/2005/8/layout/hierarchy2"/>
    <dgm:cxn modelId="{F92F41C2-2B04-42FD-BD81-E5E073064E83}" type="presOf" srcId="{C3147BDE-EB45-4478-8F26-F10141DDBC3E}" destId="{23983D08-4EC9-4FF6-A915-B11D52D6AFF2}" srcOrd="1" destOrd="0" presId="urn:microsoft.com/office/officeart/2005/8/layout/hierarchy2"/>
    <dgm:cxn modelId="{8C00F0EB-63B0-4F5E-8183-8EC56F7FDEA7}" type="presOf" srcId="{644B02EF-706D-4E5C-B8ED-3F9505E87F65}" destId="{8C0C6F8C-8AE5-4229-8A94-75C06B1E113D}" srcOrd="0" destOrd="0" presId="urn:microsoft.com/office/officeart/2005/8/layout/hierarchy2"/>
    <dgm:cxn modelId="{0E4D2FA3-68DF-47EC-A29D-C819490ADF4D}" type="presOf" srcId="{9D65A2CE-AF5F-465B-B05D-6481D01CA342}" destId="{E2D4B5B9-7327-46DC-9B67-0DBEEC68E516}" srcOrd="0" destOrd="0" presId="urn:microsoft.com/office/officeart/2005/8/layout/hierarchy2"/>
    <dgm:cxn modelId="{2C260A1E-6A4B-494A-9CCB-2086FBC7B4C8}" type="presOf" srcId="{BA0352AE-7F71-4B70-8FE6-2340B8866B3A}" destId="{21D369F8-18C4-47A2-8A7F-7DBABB2BE476}" srcOrd="1" destOrd="0" presId="urn:microsoft.com/office/officeart/2005/8/layout/hierarchy2"/>
    <dgm:cxn modelId="{71E455BF-C18D-4D1E-80BD-6705D2AB9EBA}" type="presOf" srcId="{3730D36D-F0B5-422A-9BAB-950869E72F2D}" destId="{CA5DFE5A-DC34-4572-8138-82274FCF409B}" srcOrd="0" destOrd="0" presId="urn:microsoft.com/office/officeart/2005/8/layout/hierarchy2"/>
    <dgm:cxn modelId="{1AEE6B08-F157-4277-A256-861BF7BDBF28}" type="presOf" srcId="{02D25A15-0951-4C22-B30B-FA7301C9BA36}" destId="{D87AAB2C-A8DD-40D7-9EF1-011E604E43B5}" srcOrd="1" destOrd="0" presId="urn:microsoft.com/office/officeart/2005/8/layout/hierarchy2"/>
    <dgm:cxn modelId="{907C2555-20EC-47C4-A535-791847635838}" type="presOf" srcId="{702AAA5B-9F0D-43AD-8EC7-544740987A4E}" destId="{CE1A3F09-7AE3-424A-9298-CCF9154F97A7}" srcOrd="0" destOrd="0" presId="urn:microsoft.com/office/officeart/2005/8/layout/hierarchy2"/>
    <dgm:cxn modelId="{B27D4CED-73C3-4965-A5A9-1702B8FDDB63}" srcId="{8313F8DE-C5DC-4395-A41D-9DCE92AD135D}" destId="{C9888D37-6CA1-45DB-B1E2-74B029FCFB0E}" srcOrd="0" destOrd="0" parTransId="{690E4762-33CC-4DDA-91F9-6A2F2E409966}" sibTransId="{BA5BC612-1B11-4040-A94A-CEC799A202B6}"/>
    <dgm:cxn modelId="{83364309-92FD-4D54-A0F3-4785B7233F87}" type="presOf" srcId="{2F125748-07A1-4B72-A744-0F517A8CC7B8}" destId="{3B0CAD5F-6B93-4E03-A0F6-B2B4BD6A51C7}" srcOrd="1" destOrd="0" presId="urn:microsoft.com/office/officeart/2005/8/layout/hierarchy2"/>
    <dgm:cxn modelId="{3639465A-94EA-48B2-ABA1-8D8DC583E20B}" type="presOf" srcId="{BC122AB2-BC87-4C79-9499-940C1A21310F}" destId="{ED1D36FA-0CCE-4C12-944A-C774BF5953DA}" srcOrd="0" destOrd="0" presId="urn:microsoft.com/office/officeart/2005/8/layout/hierarchy2"/>
    <dgm:cxn modelId="{81BA050A-2684-4E8B-B476-8E95F4BB18D9}" type="presOf" srcId="{5C93C4A8-66EF-4118-AB28-F5771FDEEB24}" destId="{232CCA0C-4B31-49DA-A80D-B054C3A67BB7}" srcOrd="0" destOrd="0" presId="urn:microsoft.com/office/officeart/2005/8/layout/hierarchy2"/>
    <dgm:cxn modelId="{D751C9B2-18DC-41E7-961C-C6DB5800F023}" type="presOf" srcId="{634A8A09-BF5F-4CF0-9DB0-783FFC60A0F5}" destId="{2300B61A-7D6A-4B7E-AC83-E8D495294D72}" srcOrd="0" destOrd="0" presId="urn:microsoft.com/office/officeart/2005/8/layout/hierarchy2"/>
    <dgm:cxn modelId="{C7AD1351-5E72-4BC0-8B4C-9AA6400836E1}" type="presOf" srcId="{690E4762-33CC-4DDA-91F9-6A2F2E409966}" destId="{1FD34BBD-44A9-4487-A749-6B4516DD5557}" srcOrd="0" destOrd="0" presId="urn:microsoft.com/office/officeart/2005/8/layout/hierarchy2"/>
    <dgm:cxn modelId="{61A13AEE-AFE2-41F2-8EF6-CEA501D76EDC}" type="presOf" srcId="{37B66AB2-C4DF-418C-A1EF-3829CD830CD4}" destId="{F8D170A9-7D36-407B-BC0C-DE6CBA499F3D}" srcOrd="0" destOrd="0" presId="urn:microsoft.com/office/officeart/2005/8/layout/hierarchy2"/>
    <dgm:cxn modelId="{FADBC29B-A77F-4661-8537-7098BCBB97D6}" type="presOf" srcId="{9F3A1553-34AC-465D-AB11-2C185AD4D1B9}" destId="{8B5790C6-1AAB-48DC-8B26-795E3959B11A}" srcOrd="0" destOrd="0" presId="urn:microsoft.com/office/officeart/2005/8/layout/hierarchy2"/>
    <dgm:cxn modelId="{B474368F-F87C-40FE-B6D5-AAEB7195ECC8}" srcId="{B2CA1FC3-8EFC-4317-B742-55E7BE567546}" destId="{6F6139CC-1DDE-4ED3-947D-E56468BD8EE2}" srcOrd="1" destOrd="0" parTransId="{1EBD2D2E-2807-46E8-B2C2-EE28359998FC}" sibTransId="{811A2689-693D-44DD-B312-AF27723ECBFB}"/>
    <dgm:cxn modelId="{46A9ED15-3038-4906-8197-844CD3B41541}" srcId="{6F6139CC-1DDE-4ED3-947D-E56468BD8EE2}" destId="{FAF2DFA7-3FF1-4097-B49B-55233252620D}" srcOrd="0" destOrd="0" parTransId="{ABEBEDD6-CAA8-423B-A894-6CE99F472F51}" sibTransId="{D8495188-5C33-4749-A3C4-BD866041E60C}"/>
    <dgm:cxn modelId="{33A96E5D-39E5-4E0A-8A9D-9CC5EFC15E1A}" type="presOf" srcId="{230EB68C-DDEB-4254-BCE3-6E3E23507C3D}" destId="{E959FA07-BD4C-4BF1-A1DD-8D124F30261F}" srcOrd="0" destOrd="0" presId="urn:microsoft.com/office/officeart/2005/8/layout/hierarchy2"/>
    <dgm:cxn modelId="{D67CE9BB-0F7A-4283-B3BB-D7537C8822B2}" type="presOf" srcId="{0FA6B723-A3E7-4008-8F9E-1B0C29D734C3}" destId="{0CEA96FC-DD6A-42B7-8521-5C19C5D36943}" srcOrd="0" destOrd="0" presId="urn:microsoft.com/office/officeart/2005/8/layout/hierarchy2"/>
    <dgm:cxn modelId="{D9CFE228-9B8D-43A0-868A-F827F7257399}" srcId="{5C93C4A8-66EF-4118-AB28-F5771FDEEB24}" destId="{91220518-97FE-4AEA-9A27-3C8A4492BB60}" srcOrd="1" destOrd="0" parTransId="{F56A631F-A91A-414F-B370-34D9060BA98A}" sibTransId="{5C508126-8F94-4AD0-B5A3-F8D4237FEA96}"/>
    <dgm:cxn modelId="{5015BCF5-99AC-487A-883A-7DAF6BD9AE2A}" type="presOf" srcId="{D145B7F4-C87A-4CA1-B5A3-E022464FDB46}" destId="{5717F554-F3C8-4031-B204-6E32B9519533}" srcOrd="0" destOrd="0" presId="urn:microsoft.com/office/officeart/2005/8/layout/hierarchy2"/>
    <dgm:cxn modelId="{12F9D671-D14C-4F35-81D0-A4C4688F9E4F}" type="presOf" srcId="{F56A631F-A91A-414F-B370-34D9060BA98A}" destId="{A0191E85-A6EF-42D3-9C15-E23DEF2E7E6A}" srcOrd="1" destOrd="0" presId="urn:microsoft.com/office/officeart/2005/8/layout/hierarchy2"/>
    <dgm:cxn modelId="{A1C90FD2-5422-4BA8-92F8-DE8380E9877E}" type="presOf" srcId="{11CDDAAD-79C4-47F2-A9BB-1C3C17CE8D23}" destId="{73A0C089-2633-48A6-988B-C447C3DA34FF}" srcOrd="0" destOrd="0" presId="urn:microsoft.com/office/officeart/2005/8/layout/hierarchy2"/>
    <dgm:cxn modelId="{DF808F22-254A-49D0-91BE-86A2EE24E711}" type="presOf" srcId="{1FCAC093-6C8E-40C2-BD75-FDF621411C80}" destId="{B1643B0B-22B9-4F85-BFCF-13E5639DC039}" srcOrd="0" destOrd="0" presId="urn:microsoft.com/office/officeart/2005/8/layout/hierarchy2"/>
    <dgm:cxn modelId="{6407B2A5-56C7-4541-AA51-14D459F080F7}" srcId="{37B66AB2-C4DF-418C-A1EF-3829CD830CD4}" destId="{EE0F900E-C3A9-4275-9083-E9A37B5A67BF}" srcOrd="0" destOrd="0" parTransId="{021EA812-9FEA-4750-BEDC-0476BB5810EF}" sibTransId="{3A1D6557-FEFF-4C5A-AB65-BDB72BEF1FE7}"/>
    <dgm:cxn modelId="{903E3E60-1D0E-4D0E-B528-C797E6AF8F89}" srcId="{3730D36D-F0B5-422A-9BAB-950869E72F2D}" destId="{B2CA1FC3-8EFC-4317-B742-55E7BE567546}" srcOrd="0" destOrd="0" parTransId="{C257C56F-ECA8-4BC2-8418-059B2BC7BBD8}" sibTransId="{367FF2E6-F57E-4D78-97D6-EE881E7643D8}"/>
    <dgm:cxn modelId="{5A4FE8F2-9FC9-4C97-915E-090CA1EE0120}" type="presOf" srcId="{11CDDAAD-79C4-47F2-A9BB-1C3C17CE8D23}" destId="{198E83F3-3AD3-492B-B9FD-5166AD96839F}" srcOrd="1" destOrd="0" presId="urn:microsoft.com/office/officeart/2005/8/layout/hierarchy2"/>
    <dgm:cxn modelId="{B8BFC34F-AD7D-46EA-B212-D128C41CA03C}" type="presOf" srcId="{C257C56F-ECA8-4BC2-8418-059B2BC7BBD8}" destId="{61B4517B-612D-4BF5-B9DB-62C59F310537}" srcOrd="0" destOrd="0" presId="urn:microsoft.com/office/officeart/2005/8/layout/hierarchy2"/>
    <dgm:cxn modelId="{81367840-127F-42A8-A61B-B38712BD6A2B}" srcId="{FAF2DFA7-3FF1-4097-B49B-55233252620D}" destId="{64F7D223-A3BC-4DDF-8263-2C1D493BCF72}" srcOrd="1" destOrd="0" parTransId="{E50CCB76-9B6D-4AB5-A959-966FE9E1A745}" sibTransId="{E2E71F2E-3F30-4970-BBA7-6D5C31AB2B68}"/>
    <dgm:cxn modelId="{DD26BFA1-09D8-4CCB-B74D-53FD542A1FFC}" type="presOf" srcId="{532F0A10-2AE3-4DBF-A00D-3B4560B8CB89}" destId="{031043D5-6B99-4CCA-BE49-95B0B46C6FE5}" srcOrd="0" destOrd="0" presId="urn:microsoft.com/office/officeart/2005/8/layout/hierarchy2"/>
    <dgm:cxn modelId="{DA020C3D-F0E2-4F8F-9ED9-6EA6F77B7909}" type="presOf" srcId="{021EA812-9FEA-4750-BEDC-0476BB5810EF}" destId="{1CD195BA-4605-4558-924C-19A39802D111}" srcOrd="0" destOrd="0" presId="urn:microsoft.com/office/officeart/2005/8/layout/hierarchy2"/>
    <dgm:cxn modelId="{39A51F46-68DA-493C-B81A-BC7FBCFF2AE3}" type="presOf" srcId="{5E5B125C-E021-446D-B222-4249BC2D727C}" destId="{905E0B77-2B27-4CC6-A35E-48B7F6A892B6}" srcOrd="1" destOrd="0" presId="urn:microsoft.com/office/officeart/2005/8/layout/hierarchy2"/>
    <dgm:cxn modelId="{03212543-7BB2-471D-A66F-5F33C28586A9}" srcId="{64F7D223-A3BC-4DDF-8263-2C1D493BCF72}" destId="{37F51655-086B-4CBC-8C8B-AA7B733D5B20}" srcOrd="0" destOrd="0" parTransId="{1FCAC093-6C8E-40C2-BD75-FDF621411C80}" sibTransId="{94501F99-62D4-4B05-8450-63D23C01EFCD}"/>
    <dgm:cxn modelId="{E98AB3A3-63F3-4740-B206-74D53925C1EC}" type="presOf" srcId="{1B9D6C61-6E00-41F3-ADC5-DAAB91C35A3B}" destId="{6BD0A971-65A9-4940-99B8-8D1AC3061375}" srcOrd="1" destOrd="0" presId="urn:microsoft.com/office/officeart/2005/8/layout/hierarchy2"/>
    <dgm:cxn modelId="{D9A57BD7-4493-426C-A8C9-1213E0D8680B}" type="presOf" srcId="{97817135-9EFF-4C39-9E25-F13ABB96E3AE}" destId="{F11C7671-8E00-4346-A83D-3D0854CEED69}" srcOrd="1" destOrd="0" presId="urn:microsoft.com/office/officeart/2005/8/layout/hierarchy2"/>
    <dgm:cxn modelId="{0670BBC5-ADB8-4818-B11B-E0A663BC0E33}" type="presOf" srcId="{E50CCB76-9B6D-4AB5-A959-966FE9E1A745}" destId="{7F0B1064-6F59-4F77-8B03-95B26D0E80F2}" srcOrd="0" destOrd="0" presId="urn:microsoft.com/office/officeart/2005/8/layout/hierarchy2"/>
    <dgm:cxn modelId="{C3E239BE-D3FD-4F47-A3F2-1C4C1F5C841B}" type="presOf" srcId="{E50CCB76-9B6D-4AB5-A959-966FE9E1A745}" destId="{BA3E505E-E429-409E-AF5C-A61C357546AD}" srcOrd="1" destOrd="0" presId="urn:microsoft.com/office/officeart/2005/8/layout/hierarchy2"/>
    <dgm:cxn modelId="{26E6E152-5823-4783-A92E-D89EE3510E64}" type="presOf" srcId="{6F6139CC-1DDE-4ED3-947D-E56468BD8EE2}" destId="{D1CD0BFD-F52F-4F16-B523-23FA6A9DA707}" srcOrd="0" destOrd="0" presId="urn:microsoft.com/office/officeart/2005/8/layout/hierarchy2"/>
    <dgm:cxn modelId="{35186192-29B2-4D58-B6AD-C108EDC543CF}" type="presOf" srcId="{3694348E-D2C6-4D93-B663-7CFA3D3FFD51}" destId="{FD1FABA5-1CC2-4357-9858-0A2420CE3F22}" srcOrd="0" destOrd="0" presId="urn:microsoft.com/office/officeart/2005/8/layout/hierarchy2"/>
    <dgm:cxn modelId="{FA3EADD9-652B-4701-927F-545FC084F0A5}" type="presOf" srcId="{94ACBCEF-F8C7-4FC1-A3FB-C131EC9D3FF2}" destId="{34E92662-043A-466C-A9FB-A5033A5DCB81}" srcOrd="1" destOrd="0" presId="urn:microsoft.com/office/officeart/2005/8/layout/hierarchy2"/>
    <dgm:cxn modelId="{F25E74AA-0323-4AEC-98AE-4CAC71257ADF}" type="presOf" srcId="{300FF6B8-5D1C-4D79-B6CE-242783DA22D1}" destId="{2C997064-B8B2-47D7-96F1-060F1AEC12B3}" srcOrd="0" destOrd="0" presId="urn:microsoft.com/office/officeart/2005/8/layout/hierarchy2"/>
    <dgm:cxn modelId="{14656625-0DA3-4CDA-A501-E948424E39BB}" type="presOf" srcId="{D00CAC5D-A0D8-4202-A60F-541D1B964021}" destId="{1C9E1916-869E-40DC-B446-6575A175C311}" srcOrd="0" destOrd="0" presId="urn:microsoft.com/office/officeart/2005/8/layout/hierarchy2"/>
    <dgm:cxn modelId="{5969316C-156F-4F43-BB75-67EDAB97CFA1}" type="presOf" srcId="{021EA812-9FEA-4750-BEDC-0476BB5810EF}" destId="{BF270C4F-17A6-48BF-A1BC-D99ACC646195}" srcOrd="1" destOrd="0" presId="urn:microsoft.com/office/officeart/2005/8/layout/hierarchy2"/>
    <dgm:cxn modelId="{D5C31FCA-DD22-4D7F-9B7B-8F65C7BE09CE}" type="presOf" srcId="{2569458C-F310-451F-ACA8-A351842A8494}" destId="{ED2D8500-B61A-4715-9073-90E7956C2FAA}" srcOrd="0" destOrd="0" presId="urn:microsoft.com/office/officeart/2005/8/layout/hierarchy2"/>
    <dgm:cxn modelId="{CE09037E-9F83-48AC-921A-73CF541509F2}" srcId="{EE0F900E-C3A9-4275-9083-E9A37B5A67BF}" destId="{230EB68C-DDEB-4254-BCE3-6E3E23507C3D}" srcOrd="0" destOrd="0" parTransId="{300FF6B8-5D1C-4D79-B6CE-242783DA22D1}" sibTransId="{B8FBBA56-7435-4D93-B1D2-42220DECDDB8}"/>
    <dgm:cxn modelId="{A0281CB1-3822-457D-8C23-EB7E16E8A43D}" srcId="{532F0A10-2AE3-4DBF-A00D-3B4560B8CB89}" destId="{568AD84C-5D45-45CB-9E12-1F9B4096B616}" srcOrd="0" destOrd="0" parTransId="{97817135-9EFF-4C39-9E25-F13ABB96E3AE}" sibTransId="{FD030468-BC25-4D21-9FA9-89EECEC2181B}"/>
    <dgm:cxn modelId="{32601F2A-5B32-40E4-804B-36A601E0FA31}" type="presOf" srcId="{A671DCEA-1996-4566-996B-502D4B368E77}" destId="{50477262-55C5-4C09-9D21-1B94BD5F3550}" srcOrd="0" destOrd="0" presId="urn:microsoft.com/office/officeart/2005/8/layout/hierarchy2"/>
    <dgm:cxn modelId="{52599B83-D780-4677-8564-11522F8D6144}" srcId="{5C93C4A8-66EF-4118-AB28-F5771FDEEB24}" destId="{0DB08002-4528-4F7B-8FA2-651362EDE3DC}" srcOrd="0" destOrd="0" parTransId="{0661E163-1710-4711-8BE1-7FF640A5AF57}" sibTransId="{966D57C1-3206-4271-B0F2-EA9AA9BA4BEE}"/>
    <dgm:cxn modelId="{86108615-4539-4C6D-B4DA-DC5243964FC7}" srcId="{4AA4C326-6143-4AB6-9E60-91FC8ECFFFAD}" destId="{6A6AAE94-998C-4D11-8DE2-91EF59592789}" srcOrd="0" destOrd="0" parTransId="{634A8A09-BF5F-4CF0-9DB0-783FFC60A0F5}" sibTransId="{00090239-5AFD-4144-BC9E-3A0598BD267C}"/>
    <dgm:cxn modelId="{527200D1-73E4-4733-B7E0-A8D60676DD02}" type="presOf" srcId="{0661E163-1710-4711-8BE1-7FF640A5AF57}" destId="{A1B7DF0C-C83D-41BB-BFE7-70CD5A9C58E7}" srcOrd="1" destOrd="0" presId="urn:microsoft.com/office/officeart/2005/8/layout/hierarchy2"/>
    <dgm:cxn modelId="{DBB472FC-20EB-49C4-8FF5-02AA61FD01E0}" type="presOf" srcId="{BAFF9E10-5001-4C86-B9AC-AB3BF95E4A4B}" destId="{D5296B4A-763A-40CA-9088-B04F2D3075D1}" srcOrd="0" destOrd="0" presId="urn:microsoft.com/office/officeart/2005/8/layout/hierarchy2"/>
    <dgm:cxn modelId="{91AEDF82-BD8C-43C1-A906-98829F60AB8B}" srcId="{8313F8DE-C5DC-4395-A41D-9DCE92AD135D}" destId="{D145B7F4-C87A-4CA1-B5A3-E022464FDB46}" srcOrd="1" destOrd="0" parTransId="{9D65A2CE-AF5F-465B-B05D-6481D01CA342}" sibTransId="{D4221A60-485C-46B9-8B1D-DC3EBC7DA8C3}"/>
    <dgm:cxn modelId="{9206F1A4-7D75-43EB-BB0A-DB90916C49FD}" type="presOf" srcId="{568AD84C-5D45-45CB-9E12-1F9B4096B616}" destId="{99F688CA-4071-4682-A716-C07292FE71AF}" srcOrd="0" destOrd="0" presId="urn:microsoft.com/office/officeart/2005/8/layout/hierarchy2"/>
    <dgm:cxn modelId="{0AD9CC03-DC4B-48D3-9F1D-2DB41D66B70F}" type="presOf" srcId="{BA0352AE-7F71-4B70-8FE6-2340B8866B3A}" destId="{C81CA045-2B55-4B4D-B734-3CFC52EE5B7A}" srcOrd="0" destOrd="0" presId="urn:microsoft.com/office/officeart/2005/8/layout/hierarchy2"/>
    <dgm:cxn modelId="{B8E0AA8A-2889-4FC2-B71F-8166582CFD62}" type="presOf" srcId="{EBF8EBA2-5553-48AA-A266-6EE19F098261}" destId="{844B75EF-02EF-4A8C-9470-C96D0741071A}" srcOrd="0" destOrd="0" presId="urn:microsoft.com/office/officeart/2005/8/layout/hierarchy2"/>
    <dgm:cxn modelId="{E510C3E9-D6EF-479D-A697-CFD49A154C16}" type="presOf" srcId="{447AB71E-C87E-4DC8-8A3E-CFF176084616}" destId="{B7B9900D-E5DC-4CFD-9B45-6DA5679902E1}" srcOrd="0" destOrd="0" presId="urn:microsoft.com/office/officeart/2005/8/layout/hierarchy2"/>
    <dgm:cxn modelId="{8381F0D0-EAD2-4AA1-9767-085B57B14508}" type="presOf" srcId="{2F125748-07A1-4B72-A744-0F517A8CC7B8}" destId="{230B09CD-FEF2-4A1F-8EDC-19FF1EEF10FF}" srcOrd="0" destOrd="0" presId="urn:microsoft.com/office/officeart/2005/8/layout/hierarchy2"/>
    <dgm:cxn modelId="{1EF9B6DD-7303-4AC3-ABF6-392F679C9838}" srcId="{B2CA1FC3-8EFC-4317-B742-55E7BE567546}" destId="{EBF8EBA2-5553-48AA-A266-6EE19F098261}" srcOrd="0" destOrd="0" parTransId="{C3147BDE-EB45-4478-8F26-F10141DDBC3E}" sibTransId="{B4EFD170-1685-4E37-9415-3FE0369D1919}"/>
    <dgm:cxn modelId="{7B71CCD9-4490-4F19-B606-24486FF22F1A}" type="presOf" srcId="{1B9D6C61-6E00-41F3-ADC5-DAAB91C35A3B}" destId="{CC34CE0E-66E9-44E8-A3D4-77397964F887}" srcOrd="0" destOrd="0" presId="urn:microsoft.com/office/officeart/2005/8/layout/hierarchy2"/>
    <dgm:cxn modelId="{1CFC8C85-F7F1-46A1-913E-1E2D7D48228A}" srcId="{0FA6B723-A3E7-4008-8F9E-1B0C29D734C3}" destId="{4F3989B3-DD4E-4494-85E2-7EF3A131B6C3}" srcOrd="0" destOrd="0" parTransId="{2F125748-07A1-4B72-A744-0F517A8CC7B8}" sibTransId="{B312971B-D023-4B0E-82F5-FF73D329DE91}"/>
    <dgm:cxn modelId="{7C95C26E-483D-44BE-B45E-EF30665604AF}" type="presOf" srcId="{644B02EF-706D-4E5C-B8ED-3F9505E87F65}" destId="{E19B21F9-75C2-4768-BD2A-CB5ABB58A3D8}" srcOrd="1" destOrd="0" presId="urn:microsoft.com/office/officeart/2005/8/layout/hierarchy2"/>
    <dgm:cxn modelId="{0911014A-20FF-4FD0-B4EB-23A32260A3F9}" type="presOf" srcId="{4F3989B3-DD4E-4494-85E2-7EF3A131B6C3}" destId="{1D594BE1-80EF-4AA7-8247-733CE62E7212}" srcOrd="0" destOrd="0" presId="urn:microsoft.com/office/officeart/2005/8/layout/hierarchy2"/>
    <dgm:cxn modelId="{EBFCF276-BF2E-49A9-AD62-CB9C1397DAED}" type="presOf" srcId="{5DF56F63-2B7B-4752-845B-15554E5ACC66}" destId="{08F5154F-B547-4AE7-9BD3-D0CB763B19F4}" srcOrd="1" destOrd="0" presId="urn:microsoft.com/office/officeart/2005/8/layout/hierarchy2"/>
    <dgm:cxn modelId="{7A5BE210-1EEF-4B97-9455-952AD6DDD831}" type="presOf" srcId="{C9888D37-6CA1-45DB-B1E2-74B029FCFB0E}" destId="{9C38D7D0-8EFC-4C48-A2F3-89F4F494578A}" srcOrd="0" destOrd="0" presId="urn:microsoft.com/office/officeart/2005/8/layout/hierarchy2"/>
    <dgm:cxn modelId="{ED2F2446-98BC-4C61-AE4C-706CE19DEA07}" type="presOf" srcId="{B17D7FF9-0BEE-44E7-A126-3A912504E2EE}" destId="{0F77E53A-3AF5-4460-AAF6-BDDA5CCA2675}" srcOrd="0" destOrd="0" presId="urn:microsoft.com/office/officeart/2005/8/layout/hierarchy2"/>
    <dgm:cxn modelId="{F26B5E8F-9D36-4DEE-AD9E-AD0BE2EE6367}" srcId="{FAF2DFA7-3FF1-4097-B49B-55233252620D}" destId="{A671DCEA-1996-4566-996B-502D4B368E77}" srcOrd="0" destOrd="0" parTransId="{5E5B125C-E021-446D-B222-4249BC2D727C}" sibTransId="{D956214A-92A7-4717-97D3-25CD4B8E1D54}"/>
    <dgm:cxn modelId="{106E1D5C-E6A5-4825-A2A2-EFE7D96821EB}" type="presOf" srcId="{B17D7FF9-0BEE-44E7-A126-3A912504E2EE}" destId="{79F48FB0-F590-434D-AF44-4E8D2B52ECB6}" srcOrd="1" destOrd="0" presId="urn:microsoft.com/office/officeart/2005/8/layout/hierarchy2"/>
    <dgm:cxn modelId="{73F6743B-AFF3-49E5-B786-70A7FAD8B804}" type="presOf" srcId="{ABEBEDD6-CAA8-423B-A894-6CE99F472F51}" destId="{07E53708-268F-4981-9376-F5D84291B51D}" srcOrd="0" destOrd="0" presId="urn:microsoft.com/office/officeart/2005/8/layout/hierarchy2"/>
    <dgm:cxn modelId="{6864BFB7-E5D9-485F-A3CC-DE39C2951E78}" type="presOf" srcId="{BBE2CCA0-67A7-48D3-B1E7-6622A93A64A0}" destId="{5CBCD481-9435-448A-97BB-26BD87147B59}" srcOrd="0" destOrd="0" presId="urn:microsoft.com/office/officeart/2005/8/layout/hierarchy2"/>
    <dgm:cxn modelId="{56FB302A-61F9-405A-A3F6-9229400BDA39}" srcId="{A671DCEA-1996-4566-996B-502D4B368E77}" destId="{9F3A1553-34AC-465D-AB11-2C185AD4D1B9}" srcOrd="0" destOrd="0" parTransId="{02D25A15-0951-4C22-B30B-FA7301C9BA36}" sibTransId="{8AB8B57B-55F8-4EFD-80E8-643479729175}"/>
    <dgm:cxn modelId="{D59992F7-38E3-4925-AA3A-0187524BECBB}" type="presOf" srcId="{C3147BDE-EB45-4478-8F26-F10141DDBC3E}" destId="{5D970FB9-D084-4C97-9EAB-E89B7FDBCACE}" srcOrd="0" destOrd="0" presId="urn:microsoft.com/office/officeart/2005/8/layout/hierarchy2"/>
    <dgm:cxn modelId="{17E05327-6337-44EE-A44C-A616635536F5}" type="presOf" srcId="{01AF0B68-B2DE-4381-B9D6-96FE52787679}" destId="{8DF171A0-96A8-40AC-9953-DE23029F1615}" srcOrd="1" destOrd="0" presId="urn:microsoft.com/office/officeart/2005/8/layout/hierarchy2"/>
    <dgm:cxn modelId="{83B29857-D889-450B-AB2D-0DDA749E7CC7}" type="presOf" srcId="{C257C56F-ECA8-4BC2-8418-059B2BC7BBD8}" destId="{79D92F20-EAA4-43AB-A627-D6C4C0B72802}" srcOrd="1" destOrd="0" presId="urn:microsoft.com/office/officeart/2005/8/layout/hierarchy2"/>
    <dgm:cxn modelId="{EAD1D2EC-0A73-4CA7-997B-C3F51C5B226A}" type="presOf" srcId="{ABEBEDD6-CAA8-423B-A894-6CE99F472F51}" destId="{6AB74A17-7AB7-47F4-AAEC-B395ECDF87C3}" srcOrd="1" destOrd="0" presId="urn:microsoft.com/office/officeart/2005/8/layout/hierarchy2"/>
    <dgm:cxn modelId="{314EE625-4FF4-46C8-96AE-7529F073787C}" srcId="{91220518-97FE-4AEA-9A27-3C8A4492BB60}" destId="{D00CAC5D-A0D8-4202-A60F-541D1B964021}" srcOrd="0" destOrd="0" parTransId="{01AF0B68-B2DE-4381-B9D6-96FE52787679}" sibTransId="{34D96D68-D4F0-4A82-A807-513201085481}"/>
    <dgm:cxn modelId="{7E50313B-D5DC-4AFE-9A86-47741C74679F}" type="presOf" srcId="{02D25A15-0951-4C22-B30B-FA7301C9BA36}" destId="{D63A0B4A-13E6-49D6-A4EC-AF93131E2111}" srcOrd="0" destOrd="0" presId="urn:microsoft.com/office/officeart/2005/8/layout/hierarchy2"/>
    <dgm:cxn modelId="{3426A4E7-DD07-42CB-845E-C3793781FEAB}" type="presOf" srcId="{634A8A09-BF5F-4CF0-9DB0-783FFC60A0F5}" destId="{9EBF8B82-529C-4683-B45B-D4806CAC4FA4}" srcOrd="1" destOrd="0" presId="urn:microsoft.com/office/officeart/2005/8/layout/hierarchy2"/>
    <dgm:cxn modelId="{16B7C43F-45BE-4D41-A6D8-2CFFCD5C7C3F}" srcId="{8313F8DE-C5DC-4395-A41D-9DCE92AD135D}" destId="{3730D36D-F0B5-422A-9BAB-950869E72F2D}" srcOrd="2" destOrd="0" parTransId="{5DF56F63-2B7B-4752-845B-15554E5ACC66}" sibTransId="{A8B40216-B1D6-4A46-A6AB-CCE2B67E3E16}"/>
    <dgm:cxn modelId="{2E671D92-BFDE-430F-ACC9-FE95A7FF744E}" srcId="{C9888D37-6CA1-45DB-B1E2-74B029FCFB0E}" destId="{7AE424E1-CF03-4D92-8B49-52854361641B}" srcOrd="0" destOrd="0" parTransId="{1B9D6C61-6E00-41F3-ADC5-DAAB91C35A3B}" sibTransId="{7D6565D5-2F3A-49F1-9F64-0842CAF6EA44}"/>
    <dgm:cxn modelId="{7011C457-773E-4679-B4E9-A0E525D3817D}" type="presOf" srcId="{94ACBCEF-F8C7-4FC1-A3FB-C131EC9D3FF2}" destId="{18FC2566-DAD5-44DC-A8F8-E546C83F2CCC}" srcOrd="0" destOrd="0" presId="urn:microsoft.com/office/officeart/2005/8/layout/hierarchy2"/>
    <dgm:cxn modelId="{33F2AEE1-5E9A-4890-8472-98220349953B}" type="presOf" srcId="{1EBD2D2E-2807-46E8-B2C2-EE28359998FC}" destId="{9825ACBF-2900-4D13-A68D-3A25076DA56C}" srcOrd="1" destOrd="0" presId="urn:microsoft.com/office/officeart/2005/8/layout/hierarchy2"/>
    <dgm:cxn modelId="{94893DAB-0155-4BAD-B6B9-1D7B104C444D}" srcId="{568AD84C-5D45-45CB-9E12-1F9B4096B616}" destId="{F9FBEA82-5B93-4CA2-BDE3-3BAF48A59150}" srcOrd="0" destOrd="0" parTransId="{BA0352AE-7F71-4B70-8FE6-2340B8866B3A}" sibTransId="{99B69778-3896-4B01-973C-89338B46026D}"/>
    <dgm:cxn modelId="{CCD97477-2B99-43A8-971A-8733B53E3489}" type="presOf" srcId="{64F7D223-A3BC-4DDF-8263-2C1D493BCF72}" destId="{44452B28-E6B4-4AE2-A6BD-D43183CC609F}" srcOrd="0" destOrd="0" presId="urn:microsoft.com/office/officeart/2005/8/layout/hierarchy2"/>
    <dgm:cxn modelId="{C66578DF-485D-4DA9-9AA2-E12A4C0975E4}" type="presOf" srcId="{6A6AAE94-998C-4D11-8DE2-91EF59592789}" destId="{6C5D3531-2FD4-403C-BBF0-AC39FF50B372}" srcOrd="0" destOrd="0" presId="urn:microsoft.com/office/officeart/2005/8/layout/hierarchy2"/>
    <dgm:cxn modelId="{E996167D-27C0-469D-873F-19E3A2112DCF}" srcId="{BAFF9E10-5001-4C86-B9AC-AB3BF95E4A4B}" destId="{8313F8DE-C5DC-4395-A41D-9DCE92AD135D}" srcOrd="0" destOrd="0" parTransId="{D6AFCACE-ABE4-4378-A50E-B90D937212AE}" sibTransId="{BE3B5473-13D6-44C3-9564-AA00A7A00BEB}"/>
    <dgm:cxn modelId="{092F231D-70F4-4FDF-B98C-3808248F3219}" type="presOf" srcId="{BC122AB2-BC87-4C79-9499-940C1A21310F}" destId="{2DE1521F-7259-48E7-A201-A1C70DA1717A}" srcOrd="1" destOrd="0" presId="urn:microsoft.com/office/officeart/2005/8/layout/hierarchy2"/>
    <dgm:cxn modelId="{C05F8731-CFF9-47FF-AA08-3721CC5E1578}" type="presOf" srcId="{0661E163-1710-4711-8BE1-7FF640A5AF57}" destId="{578F1B85-5D44-4925-903E-83D107753AFC}" srcOrd="0" destOrd="0" presId="urn:microsoft.com/office/officeart/2005/8/layout/hierarchy2"/>
    <dgm:cxn modelId="{A888FE37-623D-4AB2-96F7-E9C8F72F097C}" type="presOf" srcId="{8C502940-3423-4141-BC7A-019BF01D10C4}" destId="{18AA3875-DA63-44CD-8AC8-262278161C42}" srcOrd="0" destOrd="0" presId="urn:microsoft.com/office/officeart/2005/8/layout/hierarchy2"/>
    <dgm:cxn modelId="{07F47C86-9EEB-4587-806B-57D5B69A30A7}" type="presOf" srcId="{A1DB822A-757C-4B40-8725-26C67233627C}" destId="{62B258B1-93E7-4741-97B8-0CAD54FA076C}" srcOrd="1" destOrd="0" presId="urn:microsoft.com/office/officeart/2005/8/layout/hierarchy2"/>
    <dgm:cxn modelId="{15D68768-0BD6-4A96-9D2D-E77705168C61}" type="presOf" srcId="{8313F8DE-C5DC-4395-A41D-9DCE92AD135D}" destId="{1FABF9E9-F5A0-4D2B-A7F8-D8AAA27EA437}" srcOrd="0" destOrd="0" presId="urn:microsoft.com/office/officeart/2005/8/layout/hierarchy2"/>
    <dgm:cxn modelId="{C3F3F711-BFC6-4DFD-A369-F007C497991D}" type="presOf" srcId="{300FF6B8-5D1C-4D79-B6CE-242783DA22D1}" destId="{99E1CDCE-0191-415C-9B55-4E3324F042FC}" srcOrd="1" destOrd="0" presId="urn:microsoft.com/office/officeart/2005/8/layout/hierarchy2"/>
    <dgm:cxn modelId="{F5F29227-0212-4685-9B02-1BAB94DC6F92}" srcId="{8C502940-3423-4141-BC7A-019BF01D10C4}" destId="{2569458C-F310-451F-ACA8-A351842A8494}" srcOrd="0" destOrd="0" parTransId="{B17D7FF9-0BEE-44E7-A126-3A912504E2EE}" sibTransId="{626C8187-4356-404B-B2DD-A454E521BE72}"/>
    <dgm:cxn modelId="{CE26E8EF-1D65-4CC0-ADC9-1159D96F7ABA}" type="presOf" srcId="{B7B198B1-8EBD-4537-A821-933C4C689926}" destId="{29CCC6F3-E06D-47E9-A46C-2101C58836CE}" srcOrd="1" destOrd="0" presId="urn:microsoft.com/office/officeart/2005/8/layout/hierarchy2"/>
    <dgm:cxn modelId="{B16C9146-F6B4-4533-B842-9E470E083AD1}" type="presOf" srcId="{97817135-9EFF-4C39-9E25-F13ABB96E3AE}" destId="{2CC0156E-0579-4C9F-AC72-3199967A8157}" srcOrd="0" destOrd="0" presId="urn:microsoft.com/office/officeart/2005/8/layout/hierarchy2"/>
    <dgm:cxn modelId="{3AEB1752-6CB5-41E2-BB32-2A70C3C8B699}" srcId="{37B66AB2-C4DF-418C-A1EF-3829CD830CD4}" destId="{4AA4C326-6143-4AB6-9E60-91FC8ECFFFAD}" srcOrd="1" destOrd="0" parTransId="{B7B198B1-8EBD-4537-A821-933C4C689926}" sibTransId="{664CCE9D-5A24-40F4-A059-8D4C3C51714A}"/>
    <dgm:cxn modelId="{AC05226E-6E2D-4BFA-A238-C4BCA19F24BA}" type="presOf" srcId="{0DB08002-4528-4F7B-8FA2-651362EDE3DC}" destId="{53D601FA-D3DC-432E-98D2-FD01C7C36154}" srcOrd="0" destOrd="0" presId="urn:microsoft.com/office/officeart/2005/8/layout/hierarchy2"/>
    <dgm:cxn modelId="{22458DAC-E04E-43AB-87F3-1E6472C8B03F}" srcId="{447AB71E-C87E-4DC8-8A3E-CFF176084616}" destId="{532F0A10-2AE3-4DBF-A00D-3B4560B8CB89}" srcOrd="0" destOrd="0" parTransId="{11CDDAAD-79C4-47F2-A9BB-1C3C17CE8D23}" sibTransId="{7FA60BEE-4C60-4DEC-BA44-48CADB9A00A2}"/>
    <dgm:cxn modelId="{A20A59E3-4EF1-4A1E-B2F7-6CCE9C0E60F8}" type="presOf" srcId="{FAF2DFA7-3FF1-4097-B49B-55233252620D}" destId="{292A83ED-BDBA-4F78-B893-0A06FB9F9DF5}" srcOrd="0" destOrd="0" presId="urn:microsoft.com/office/officeart/2005/8/layout/hierarchy2"/>
    <dgm:cxn modelId="{60E59274-7255-47C4-8B5E-BF9B836FBEE6}" type="presOf" srcId="{5E5B125C-E021-446D-B222-4249BC2D727C}" destId="{54220506-CC43-4DCD-B0DD-0E2C0E4668FB}" srcOrd="0" destOrd="0" presId="urn:microsoft.com/office/officeart/2005/8/layout/hierarchy2"/>
    <dgm:cxn modelId="{01BA135F-D309-4612-8396-2C1657FA3989}" type="presOf" srcId="{690E4762-33CC-4DDA-91F9-6A2F2E409966}" destId="{6C88D4D3-CD31-41C3-8640-E722DC8A1853}" srcOrd="1" destOrd="0" presId="urn:microsoft.com/office/officeart/2005/8/layout/hierarchy2"/>
    <dgm:cxn modelId="{416425D6-623E-45B6-886E-794B5DA24992}" type="presOf" srcId="{EE0F900E-C3A9-4275-9083-E9A37B5A67BF}" destId="{6C3CF828-04BD-4F8A-8AE6-B4D3C9679237}" srcOrd="0" destOrd="0" presId="urn:microsoft.com/office/officeart/2005/8/layout/hierarchy2"/>
    <dgm:cxn modelId="{FE1DFD92-7221-42D1-ACA3-247DB601EA9D}" type="presOf" srcId="{F9FBEA82-5B93-4CA2-BDE3-3BAF48A59150}" destId="{399B92A8-0B0B-4B04-8C58-75E93A17D920}" srcOrd="0" destOrd="0" presId="urn:microsoft.com/office/officeart/2005/8/layout/hierarchy2"/>
    <dgm:cxn modelId="{100D8BB3-0908-43BF-878D-D61F986F8031}" srcId="{0DB08002-4528-4F7B-8FA2-651362EDE3DC}" destId="{37B66AB2-C4DF-418C-A1EF-3829CD830CD4}" srcOrd="0" destOrd="0" parTransId="{BBE2CCA0-67A7-48D3-B1E7-6622A93A64A0}" sibTransId="{B84DBC12-B991-4C0F-A49B-6E4FC1CA82D2}"/>
    <dgm:cxn modelId="{807B7C40-C484-4867-A969-6F992D21AE08}" type="presOf" srcId="{B7B198B1-8EBD-4537-A821-933C4C689926}" destId="{22319F59-749F-4045-BEB1-131BF96D2566}" srcOrd="0" destOrd="0" presId="urn:microsoft.com/office/officeart/2005/8/layout/hierarchy2"/>
    <dgm:cxn modelId="{1B97B4B5-8EC1-4E96-A7B0-33CBD202ACFD}" type="presOf" srcId="{1EBD2D2E-2807-46E8-B2C2-EE28359998FC}" destId="{2EEAE008-3B07-4568-9C0B-134FA32F86B8}" srcOrd="0" destOrd="0" presId="urn:microsoft.com/office/officeart/2005/8/layout/hierarchy2"/>
    <dgm:cxn modelId="{F9D939A3-C241-40D5-8CE7-88FB811EDEB3}" type="presOf" srcId="{5DF56F63-2B7B-4752-845B-15554E5ACC66}" destId="{C30F8FAB-9FE6-4D99-831F-6545007AEC40}" srcOrd="0" destOrd="0" presId="urn:microsoft.com/office/officeart/2005/8/layout/hierarchy2"/>
    <dgm:cxn modelId="{83F0A7DC-95F0-442A-8F89-9C743CF2C180}" type="presOf" srcId="{7AE424E1-CF03-4D92-8B49-52854361641B}" destId="{B7D42D5B-2AB1-40C9-98F8-324325E5ECE5}" srcOrd="0" destOrd="0" presId="urn:microsoft.com/office/officeart/2005/8/layout/hierarchy2"/>
    <dgm:cxn modelId="{17A08536-77E9-4444-BFBA-5BD467AAEE25}" type="presOf" srcId="{01AF0B68-B2DE-4381-B9D6-96FE52787679}" destId="{A0C0A01D-0111-4F27-A361-55D9D4647A13}" srcOrd="0" destOrd="0" presId="urn:microsoft.com/office/officeart/2005/8/layout/hierarchy2"/>
    <dgm:cxn modelId="{243E5845-85C5-48D8-A119-FBC912CB6BC0}" type="presOf" srcId="{4AA4C326-6143-4AB6-9E60-91FC8ECFFFAD}" destId="{C44ECA7E-6F67-4533-9A08-980C67DB0635}" srcOrd="0" destOrd="0" presId="urn:microsoft.com/office/officeart/2005/8/layout/hierarchy2"/>
    <dgm:cxn modelId="{C0550151-5D90-4034-8CD6-F669ADE2DCDA}" type="presParOf" srcId="{D5296B4A-763A-40CA-9088-B04F2D3075D1}" destId="{D1917619-B3AC-47DA-9AC7-AE125EF4A336}" srcOrd="0" destOrd="0" presId="urn:microsoft.com/office/officeart/2005/8/layout/hierarchy2"/>
    <dgm:cxn modelId="{289C9313-B2FE-484D-8992-C83214489179}" type="presParOf" srcId="{D1917619-B3AC-47DA-9AC7-AE125EF4A336}" destId="{1FABF9E9-F5A0-4D2B-A7F8-D8AAA27EA437}" srcOrd="0" destOrd="0" presId="urn:microsoft.com/office/officeart/2005/8/layout/hierarchy2"/>
    <dgm:cxn modelId="{F188B643-CACB-468D-8A89-ACBED205FFEE}" type="presParOf" srcId="{D1917619-B3AC-47DA-9AC7-AE125EF4A336}" destId="{F1395D2D-4B79-4648-AA8A-3CE2F018FF7A}" srcOrd="1" destOrd="0" presId="urn:microsoft.com/office/officeart/2005/8/layout/hierarchy2"/>
    <dgm:cxn modelId="{03789CAE-D7D9-4624-A7D1-61C311744842}" type="presParOf" srcId="{F1395D2D-4B79-4648-AA8A-3CE2F018FF7A}" destId="{1FD34BBD-44A9-4487-A749-6B4516DD5557}" srcOrd="0" destOrd="0" presId="urn:microsoft.com/office/officeart/2005/8/layout/hierarchy2"/>
    <dgm:cxn modelId="{77CE39DB-EBC3-48F6-B214-DEC913511B1F}" type="presParOf" srcId="{1FD34BBD-44A9-4487-A749-6B4516DD5557}" destId="{6C88D4D3-CD31-41C3-8640-E722DC8A1853}" srcOrd="0" destOrd="0" presId="urn:microsoft.com/office/officeart/2005/8/layout/hierarchy2"/>
    <dgm:cxn modelId="{D18294D0-4C8C-47CC-B8FC-E670C3498392}" type="presParOf" srcId="{F1395D2D-4B79-4648-AA8A-3CE2F018FF7A}" destId="{4A189E26-380E-4670-AE93-975DBCCDD53F}" srcOrd="1" destOrd="0" presId="urn:microsoft.com/office/officeart/2005/8/layout/hierarchy2"/>
    <dgm:cxn modelId="{51536CE6-E13A-499C-B5A8-1AB5AA3D28A0}" type="presParOf" srcId="{4A189E26-380E-4670-AE93-975DBCCDD53F}" destId="{9C38D7D0-8EFC-4C48-A2F3-89F4F494578A}" srcOrd="0" destOrd="0" presId="urn:microsoft.com/office/officeart/2005/8/layout/hierarchy2"/>
    <dgm:cxn modelId="{76C45B9E-8B6D-4698-8FBF-7A7A98FD6FC0}" type="presParOf" srcId="{4A189E26-380E-4670-AE93-975DBCCDD53F}" destId="{4CE106F7-614F-4221-86DA-BEF32C6D1331}" srcOrd="1" destOrd="0" presId="urn:microsoft.com/office/officeart/2005/8/layout/hierarchy2"/>
    <dgm:cxn modelId="{BB67A547-7338-4F7A-B311-66512BEA3CEE}" type="presParOf" srcId="{4CE106F7-614F-4221-86DA-BEF32C6D1331}" destId="{CC34CE0E-66E9-44E8-A3D4-77397964F887}" srcOrd="0" destOrd="0" presId="urn:microsoft.com/office/officeart/2005/8/layout/hierarchy2"/>
    <dgm:cxn modelId="{FF0ADEA4-7E33-4F32-9AF8-522BEB810866}" type="presParOf" srcId="{CC34CE0E-66E9-44E8-A3D4-77397964F887}" destId="{6BD0A971-65A9-4940-99B8-8D1AC3061375}" srcOrd="0" destOrd="0" presId="urn:microsoft.com/office/officeart/2005/8/layout/hierarchy2"/>
    <dgm:cxn modelId="{FE5D84E4-B33B-45FB-BFE6-A91D1EA7405B}" type="presParOf" srcId="{4CE106F7-614F-4221-86DA-BEF32C6D1331}" destId="{C800D5BF-A554-4D28-9F8D-51CFC81F0746}" srcOrd="1" destOrd="0" presId="urn:microsoft.com/office/officeart/2005/8/layout/hierarchy2"/>
    <dgm:cxn modelId="{511189B3-8F98-40AB-B759-516E1149C7AE}" type="presParOf" srcId="{C800D5BF-A554-4D28-9F8D-51CFC81F0746}" destId="{B7D42D5B-2AB1-40C9-98F8-324325E5ECE5}" srcOrd="0" destOrd="0" presId="urn:microsoft.com/office/officeart/2005/8/layout/hierarchy2"/>
    <dgm:cxn modelId="{415CB6F9-8B2A-4CD2-9029-D74862FCAD69}" type="presParOf" srcId="{C800D5BF-A554-4D28-9F8D-51CFC81F0746}" destId="{FAD4CB6A-6EEB-4869-982D-4E4465DD5826}" srcOrd="1" destOrd="0" presId="urn:microsoft.com/office/officeart/2005/8/layout/hierarchy2"/>
    <dgm:cxn modelId="{D2DFCFF5-B7DD-46E8-B66B-A8D16E274317}" type="presParOf" srcId="{F1395D2D-4B79-4648-AA8A-3CE2F018FF7A}" destId="{E2D4B5B9-7327-46DC-9B67-0DBEEC68E516}" srcOrd="2" destOrd="0" presId="urn:microsoft.com/office/officeart/2005/8/layout/hierarchy2"/>
    <dgm:cxn modelId="{A8CD704F-0F4D-4632-8492-7B189B85E1E6}" type="presParOf" srcId="{E2D4B5B9-7327-46DC-9B67-0DBEEC68E516}" destId="{6CCDEE9A-A961-4408-B072-9FD78BEBC326}" srcOrd="0" destOrd="0" presId="urn:microsoft.com/office/officeart/2005/8/layout/hierarchy2"/>
    <dgm:cxn modelId="{D9E08FE6-1201-4893-BFB5-6C2B801EA8F9}" type="presParOf" srcId="{F1395D2D-4B79-4648-AA8A-3CE2F018FF7A}" destId="{924218AC-BDC2-419C-ACFE-3064122EB9F6}" srcOrd="3" destOrd="0" presId="urn:microsoft.com/office/officeart/2005/8/layout/hierarchy2"/>
    <dgm:cxn modelId="{EC3C383F-F79E-43AC-A17C-A91EA80EB703}" type="presParOf" srcId="{924218AC-BDC2-419C-ACFE-3064122EB9F6}" destId="{5717F554-F3C8-4031-B204-6E32B9519533}" srcOrd="0" destOrd="0" presId="urn:microsoft.com/office/officeart/2005/8/layout/hierarchy2"/>
    <dgm:cxn modelId="{E7562490-7404-4633-A593-B9A74F20AC0C}" type="presParOf" srcId="{924218AC-BDC2-419C-ACFE-3064122EB9F6}" destId="{97E5820B-7189-40B0-950A-4883290447D3}" srcOrd="1" destOrd="0" presId="urn:microsoft.com/office/officeart/2005/8/layout/hierarchy2"/>
    <dgm:cxn modelId="{636860C9-D77A-42D1-9255-41D71F20E81A}" type="presParOf" srcId="{97E5820B-7189-40B0-950A-4883290447D3}" destId="{ED1D36FA-0CCE-4C12-944A-C774BF5953DA}" srcOrd="0" destOrd="0" presId="urn:microsoft.com/office/officeart/2005/8/layout/hierarchy2"/>
    <dgm:cxn modelId="{6BA7AFD0-CD01-4B4A-A4D5-FAB49E22D63B}" type="presParOf" srcId="{ED1D36FA-0CCE-4C12-944A-C774BF5953DA}" destId="{2DE1521F-7259-48E7-A201-A1C70DA1717A}" srcOrd="0" destOrd="0" presId="urn:microsoft.com/office/officeart/2005/8/layout/hierarchy2"/>
    <dgm:cxn modelId="{DDEA16D1-8C04-4353-AC08-DB548F5D2B9E}" type="presParOf" srcId="{97E5820B-7189-40B0-950A-4883290447D3}" destId="{02B040C8-08D6-4F26-BEA1-66D744097ABE}" srcOrd="1" destOrd="0" presId="urn:microsoft.com/office/officeart/2005/8/layout/hierarchy2"/>
    <dgm:cxn modelId="{3AD1DCDE-9BD3-4D13-A4D6-EF19617CF13A}" type="presParOf" srcId="{02B040C8-08D6-4F26-BEA1-66D744097ABE}" destId="{232CCA0C-4B31-49DA-A80D-B054C3A67BB7}" srcOrd="0" destOrd="0" presId="urn:microsoft.com/office/officeart/2005/8/layout/hierarchy2"/>
    <dgm:cxn modelId="{E6F12971-14EF-47F6-A281-E3590EAC9B04}" type="presParOf" srcId="{02B040C8-08D6-4F26-BEA1-66D744097ABE}" destId="{12E140BF-3E33-4B92-A844-CF7C6D27251B}" srcOrd="1" destOrd="0" presId="urn:microsoft.com/office/officeart/2005/8/layout/hierarchy2"/>
    <dgm:cxn modelId="{A3D10A3C-8B40-4B06-AB84-122F67D1EB19}" type="presParOf" srcId="{12E140BF-3E33-4B92-A844-CF7C6D27251B}" destId="{578F1B85-5D44-4925-903E-83D107753AFC}" srcOrd="0" destOrd="0" presId="urn:microsoft.com/office/officeart/2005/8/layout/hierarchy2"/>
    <dgm:cxn modelId="{C4AD7ED7-E0B4-48DB-BFE4-54182FD96E8E}" type="presParOf" srcId="{578F1B85-5D44-4925-903E-83D107753AFC}" destId="{A1B7DF0C-C83D-41BB-BFE7-70CD5A9C58E7}" srcOrd="0" destOrd="0" presId="urn:microsoft.com/office/officeart/2005/8/layout/hierarchy2"/>
    <dgm:cxn modelId="{D76B287A-0454-488D-A918-B488D9C3C706}" type="presParOf" srcId="{12E140BF-3E33-4B92-A844-CF7C6D27251B}" destId="{38025914-05ED-4176-BA86-2E00704D5E1C}" srcOrd="1" destOrd="0" presId="urn:microsoft.com/office/officeart/2005/8/layout/hierarchy2"/>
    <dgm:cxn modelId="{9275C400-C0C4-4A09-888B-A8340690F561}" type="presParOf" srcId="{38025914-05ED-4176-BA86-2E00704D5E1C}" destId="{53D601FA-D3DC-432E-98D2-FD01C7C36154}" srcOrd="0" destOrd="0" presId="urn:microsoft.com/office/officeart/2005/8/layout/hierarchy2"/>
    <dgm:cxn modelId="{16B2137B-1A6B-4630-AD44-0351D6F6E1CD}" type="presParOf" srcId="{38025914-05ED-4176-BA86-2E00704D5E1C}" destId="{53C4BC5D-5AE1-497D-B63F-15CF267E9E52}" srcOrd="1" destOrd="0" presId="urn:microsoft.com/office/officeart/2005/8/layout/hierarchy2"/>
    <dgm:cxn modelId="{7744F5AE-1F15-43EF-BB83-C412C271B9F8}" type="presParOf" srcId="{53C4BC5D-5AE1-497D-B63F-15CF267E9E52}" destId="{5CBCD481-9435-448A-97BB-26BD87147B59}" srcOrd="0" destOrd="0" presId="urn:microsoft.com/office/officeart/2005/8/layout/hierarchy2"/>
    <dgm:cxn modelId="{A7BB22AF-5F07-4AE4-A6A8-2D58BEFB5D2E}" type="presParOf" srcId="{5CBCD481-9435-448A-97BB-26BD87147B59}" destId="{43CF294F-9D18-47ED-BB72-6146A852F228}" srcOrd="0" destOrd="0" presId="urn:microsoft.com/office/officeart/2005/8/layout/hierarchy2"/>
    <dgm:cxn modelId="{AB4F04E7-7221-4364-90A2-CED1C797A420}" type="presParOf" srcId="{53C4BC5D-5AE1-497D-B63F-15CF267E9E52}" destId="{8C411459-3C65-4452-A56E-331E12D1B8FF}" srcOrd="1" destOrd="0" presId="urn:microsoft.com/office/officeart/2005/8/layout/hierarchy2"/>
    <dgm:cxn modelId="{E5AFFEA0-5BD3-4F2B-AB5D-F22706661C5E}" type="presParOf" srcId="{8C411459-3C65-4452-A56E-331E12D1B8FF}" destId="{F8D170A9-7D36-407B-BC0C-DE6CBA499F3D}" srcOrd="0" destOrd="0" presId="urn:microsoft.com/office/officeart/2005/8/layout/hierarchy2"/>
    <dgm:cxn modelId="{A81ED395-DB28-444B-B0D0-96A48D1F4004}" type="presParOf" srcId="{8C411459-3C65-4452-A56E-331E12D1B8FF}" destId="{67EEF97E-D5F4-4B18-8510-CACF2FE1BB92}" srcOrd="1" destOrd="0" presId="urn:microsoft.com/office/officeart/2005/8/layout/hierarchy2"/>
    <dgm:cxn modelId="{299323A1-DE2C-47E7-A018-E3CC32DC9E02}" type="presParOf" srcId="{67EEF97E-D5F4-4B18-8510-CACF2FE1BB92}" destId="{1CD195BA-4605-4558-924C-19A39802D111}" srcOrd="0" destOrd="0" presId="urn:microsoft.com/office/officeart/2005/8/layout/hierarchy2"/>
    <dgm:cxn modelId="{80293670-0A31-4438-97F5-17F2253F65DA}" type="presParOf" srcId="{1CD195BA-4605-4558-924C-19A39802D111}" destId="{BF270C4F-17A6-48BF-A1BC-D99ACC646195}" srcOrd="0" destOrd="0" presId="urn:microsoft.com/office/officeart/2005/8/layout/hierarchy2"/>
    <dgm:cxn modelId="{40082116-3EA9-40F6-9C2C-FA53F0D69E5A}" type="presParOf" srcId="{67EEF97E-D5F4-4B18-8510-CACF2FE1BB92}" destId="{5FA02E75-13DE-4183-A812-AC899947634A}" srcOrd="1" destOrd="0" presId="urn:microsoft.com/office/officeart/2005/8/layout/hierarchy2"/>
    <dgm:cxn modelId="{E00F14DD-8C2F-4B79-9090-8A2DA16C3BEE}" type="presParOf" srcId="{5FA02E75-13DE-4183-A812-AC899947634A}" destId="{6C3CF828-04BD-4F8A-8AE6-B4D3C9679237}" srcOrd="0" destOrd="0" presId="urn:microsoft.com/office/officeart/2005/8/layout/hierarchy2"/>
    <dgm:cxn modelId="{A812A740-8311-408D-9D4D-0603BFCE973A}" type="presParOf" srcId="{5FA02E75-13DE-4183-A812-AC899947634A}" destId="{BE15D194-DC41-4C55-96D7-F2B3EA646E0A}" srcOrd="1" destOrd="0" presId="urn:microsoft.com/office/officeart/2005/8/layout/hierarchy2"/>
    <dgm:cxn modelId="{00648721-A931-49BC-B248-B37A894998EA}" type="presParOf" srcId="{BE15D194-DC41-4C55-96D7-F2B3EA646E0A}" destId="{2C997064-B8B2-47D7-96F1-060F1AEC12B3}" srcOrd="0" destOrd="0" presId="urn:microsoft.com/office/officeart/2005/8/layout/hierarchy2"/>
    <dgm:cxn modelId="{4A050302-EE34-47E7-9689-EAD6C28424B9}" type="presParOf" srcId="{2C997064-B8B2-47D7-96F1-060F1AEC12B3}" destId="{99E1CDCE-0191-415C-9B55-4E3324F042FC}" srcOrd="0" destOrd="0" presId="urn:microsoft.com/office/officeart/2005/8/layout/hierarchy2"/>
    <dgm:cxn modelId="{C03790B5-EB4E-41D8-B757-FD80B9E8EEF9}" type="presParOf" srcId="{BE15D194-DC41-4C55-96D7-F2B3EA646E0A}" destId="{B21A3CF5-1786-404F-902C-B730A3F63F34}" srcOrd="1" destOrd="0" presId="urn:microsoft.com/office/officeart/2005/8/layout/hierarchy2"/>
    <dgm:cxn modelId="{F3101005-58A8-4ABF-B271-AC8DD06C9E01}" type="presParOf" srcId="{B21A3CF5-1786-404F-902C-B730A3F63F34}" destId="{E959FA07-BD4C-4BF1-A1DD-8D124F30261F}" srcOrd="0" destOrd="0" presId="urn:microsoft.com/office/officeart/2005/8/layout/hierarchy2"/>
    <dgm:cxn modelId="{AD627E19-97DE-4539-8D08-4A1CACEC2A14}" type="presParOf" srcId="{B21A3CF5-1786-404F-902C-B730A3F63F34}" destId="{04F1D45B-AEBD-4B50-BD3B-525708F58046}" srcOrd="1" destOrd="0" presId="urn:microsoft.com/office/officeart/2005/8/layout/hierarchy2"/>
    <dgm:cxn modelId="{2CCB6C1D-E272-4B9F-8517-459961B6E299}" type="presParOf" srcId="{67EEF97E-D5F4-4B18-8510-CACF2FE1BB92}" destId="{22319F59-749F-4045-BEB1-131BF96D2566}" srcOrd="2" destOrd="0" presId="urn:microsoft.com/office/officeart/2005/8/layout/hierarchy2"/>
    <dgm:cxn modelId="{C8B5B5C0-8B67-4717-AC2A-4C6BA9D38C96}" type="presParOf" srcId="{22319F59-749F-4045-BEB1-131BF96D2566}" destId="{29CCC6F3-E06D-47E9-A46C-2101C58836CE}" srcOrd="0" destOrd="0" presId="urn:microsoft.com/office/officeart/2005/8/layout/hierarchy2"/>
    <dgm:cxn modelId="{D64F3841-1BE2-4E10-BDA3-635A1D464379}" type="presParOf" srcId="{67EEF97E-D5F4-4B18-8510-CACF2FE1BB92}" destId="{ABBAEBFF-43C9-4F26-A5A6-90F8D85D375A}" srcOrd="3" destOrd="0" presId="urn:microsoft.com/office/officeart/2005/8/layout/hierarchy2"/>
    <dgm:cxn modelId="{1C2C62F5-BA62-441D-99E7-170B752C9383}" type="presParOf" srcId="{ABBAEBFF-43C9-4F26-A5A6-90F8D85D375A}" destId="{C44ECA7E-6F67-4533-9A08-980C67DB0635}" srcOrd="0" destOrd="0" presId="urn:microsoft.com/office/officeart/2005/8/layout/hierarchy2"/>
    <dgm:cxn modelId="{FD16A4A3-B9A6-4BF0-9A7D-B55B11C2466F}" type="presParOf" srcId="{ABBAEBFF-43C9-4F26-A5A6-90F8D85D375A}" destId="{1240546F-921D-4DA2-B501-7B03745043D9}" srcOrd="1" destOrd="0" presId="urn:microsoft.com/office/officeart/2005/8/layout/hierarchy2"/>
    <dgm:cxn modelId="{A937AC88-256A-459D-A489-7B87A784FB64}" type="presParOf" srcId="{1240546F-921D-4DA2-B501-7B03745043D9}" destId="{2300B61A-7D6A-4B7E-AC83-E8D495294D72}" srcOrd="0" destOrd="0" presId="urn:microsoft.com/office/officeart/2005/8/layout/hierarchy2"/>
    <dgm:cxn modelId="{8D680F8D-1C2D-4F45-AD63-C96D8437DE1D}" type="presParOf" srcId="{2300B61A-7D6A-4B7E-AC83-E8D495294D72}" destId="{9EBF8B82-529C-4683-B45B-D4806CAC4FA4}" srcOrd="0" destOrd="0" presId="urn:microsoft.com/office/officeart/2005/8/layout/hierarchy2"/>
    <dgm:cxn modelId="{3BA1730D-8495-4893-B261-5734D55BFEE6}" type="presParOf" srcId="{1240546F-921D-4DA2-B501-7B03745043D9}" destId="{70D3F1E1-879F-43C5-95EF-2C8DBAC63751}" srcOrd="1" destOrd="0" presId="urn:microsoft.com/office/officeart/2005/8/layout/hierarchy2"/>
    <dgm:cxn modelId="{FC1694B0-7F65-45A0-88BE-8AC6EDE372DF}" type="presParOf" srcId="{70D3F1E1-879F-43C5-95EF-2C8DBAC63751}" destId="{6C5D3531-2FD4-403C-BBF0-AC39FF50B372}" srcOrd="0" destOrd="0" presId="urn:microsoft.com/office/officeart/2005/8/layout/hierarchy2"/>
    <dgm:cxn modelId="{5B0D718E-BBEF-478B-831C-E2B4BEFF6FCE}" type="presParOf" srcId="{70D3F1E1-879F-43C5-95EF-2C8DBAC63751}" destId="{FE6B29B9-26AB-4847-A08A-9DF89DD16ABD}" srcOrd="1" destOrd="0" presId="urn:microsoft.com/office/officeart/2005/8/layout/hierarchy2"/>
    <dgm:cxn modelId="{B6333BA2-EE7C-4357-B568-A2A4380EE7DE}" type="presParOf" srcId="{12E140BF-3E33-4B92-A844-CF7C6D27251B}" destId="{D720CED0-BB3F-4CD9-A96B-91F3414B4ABD}" srcOrd="2" destOrd="0" presId="urn:microsoft.com/office/officeart/2005/8/layout/hierarchy2"/>
    <dgm:cxn modelId="{F3BDAD43-F4BB-4862-8D57-F0BC581E5383}" type="presParOf" srcId="{D720CED0-BB3F-4CD9-A96B-91F3414B4ABD}" destId="{A0191E85-A6EF-42D3-9C15-E23DEF2E7E6A}" srcOrd="0" destOrd="0" presId="urn:microsoft.com/office/officeart/2005/8/layout/hierarchy2"/>
    <dgm:cxn modelId="{C161F216-33EB-4366-AB45-FD4A080481F1}" type="presParOf" srcId="{12E140BF-3E33-4B92-A844-CF7C6D27251B}" destId="{40B54978-0C11-4DEF-9153-B4F684C4ED39}" srcOrd="3" destOrd="0" presId="urn:microsoft.com/office/officeart/2005/8/layout/hierarchy2"/>
    <dgm:cxn modelId="{E53BB5AB-577D-4B95-B69A-A5FA5B06C9FC}" type="presParOf" srcId="{40B54978-0C11-4DEF-9153-B4F684C4ED39}" destId="{40A302A5-75F4-4255-8FE8-92E5F6D250A2}" srcOrd="0" destOrd="0" presId="urn:microsoft.com/office/officeart/2005/8/layout/hierarchy2"/>
    <dgm:cxn modelId="{62AC06BE-EC6F-46E7-8179-E2D6E145E5DB}" type="presParOf" srcId="{40B54978-0C11-4DEF-9153-B4F684C4ED39}" destId="{9147057E-01F2-458A-9E62-4D45EE5D0466}" srcOrd="1" destOrd="0" presId="urn:microsoft.com/office/officeart/2005/8/layout/hierarchy2"/>
    <dgm:cxn modelId="{37187DC1-FD37-46F2-8E46-3210E6B58FEC}" type="presParOf" srcId="{9147057E-01F2-458A-9E62-4D45EE5D0466}" destId="{A0C0A01D-0111-4F27-A361-55D9D4647A13}" srcOrd="0" destOrd="0" presId="urn:microsoft.com/office/officeart/2005/8/layout/hierarchy2"/>
    <dgm:cxn modelId="{15EE533B-981D-4930-B18C-2C9274755502}" type="presParOf" srcId="{A0C0A01D-0111-4F27-A361-55D9D4647A13}" destId="{8DF171A0-96A8-40AC-9953-DE23029F1615}" srcOrd="0" destOrd="0" presId="urn:microsoft.com/office/officeart/2005/8/layout/hierarchy2"/>
    <dgm:cxn modelId="{7BB4C530-A212-456A-9BF7-4D600414E6F7}" type="presParOf" srcId="{9147057E-01F2-458A-9E62-4D45EE5D0466}" destId="{37E82FC2-BC6C-4464-8B84-2422F026C534}" srcOrd="1" destOrd="0" presId="urn:microsoft.com/office/officeart/2005/8/layout/hierarchy2"/>
    <dgm:cxn modelId="{A729A30D-156C-4941-9D4B-35286EAB955B}" type="presParOf" srcId="{37E82FC2-BC6C-4464-8B84-2422F026C534}" destId="{1C9E1916-869E-40DC-B446-6575A175C311}" srcOrd="0" destOrd="0" presId="urn:microsoft.com/office/officeart/2005/8/layout/hierarchy2"/>
    <dgm:cxn modelId="{A3904FCB-51CB-45DC-BBFD-A89B8CBBA247}" type="presParOf" srcId="{37E82FC2-BC6C-4464-8B84-2422F026C534}" destId="{0893A53A-3387-479C-9975-40E9838FC434}" srcOrd="1" destOrd="0" presId="urn:microsoft.com/office/officeart/2005/8/layout/hierarchy2"/>
    <dgm:cxn modelId="{72F4B995-FB2E-4417-BC92-1BCBD55778A0}" type="presParOf" srcId="{F1395D2D-4B79-4648-AA8A-3CE2F018FF7A}" destId="{C30F8FAB-9FE6-4D99-831F-6545007AEC40}" srcOrd="4" destOrd="0" presId="urn:microsoft.com/office/officeart/2005/8/layout/hierarchy2"/>
    <dgm:cxn modelId="{AF4D17A1-E511-4604-B6A6-DC34B32F65D8}" type="presParOf" srcId="{C30F8FAB-9FE6-4D99-831F-6545007AEC40}" destId="{08F5154F-B547-4AE7-9BD3-D0CB763B19F4}" srcOrd="0" destOrd="0" presId="urn:microsoft.com/office/officeart/2005/8/layout/hierarchy2"/>
    <dgm:cxn modelId="{580DC0E0-58DB-45B1-BD59-63BEAAFAB445}" type="presParOf" srcId="{F1395D2D-4B79-4648-AA8A-3CE2F018FF7A}" destId="{8C4B7C02-9ADB-4742-BA9C-7AB3C6E1EB43}" srcOrd="5" destOrd="0" presId="urn:microsoft.com/office/officeart/2005/8/layout/hierarchy2"/>
    <dgm:cxn modelId="{13D29498-D831-4738-A2D5-79A575BED748}" type="presParOf" srcId="{8C4B7C02-9ADB-4742-BA9C-7AB3C6E1EB43}" destId="{CA5DFE5A-DC34-4572-8138-82274FCF409B}" srcOrd="0" destOrd="0" presId="urn:microsoft.com/office/officeart/2005/8/layout/hierarchy2"/>
    <dgm:cxn modelId="{0EDBD036-45FE-433E-85D3-0D9D1AD837D4}" type="presParOf" srcId="{8C4B7C02-9ADB-4742-BA9C-7AB3C6E1EB43}" destId="{DCA2FC20-E23A-4918-8A80-56B9D3E292A3}" srcOrd="1" destOrd="0" presId="urn:microsoft.com/office/officeart/2005/8/layout/hierarchy2"/>
    <dgm:cxn modelId="{EC7587C5-E186-4350-BD4C-7C96B02C23C7}" type="presParOf" srcId="{DCA2FC20-E23A-4918-8A80-56B9D3E292A3}" destId="{61B4517B-612D-4BF5-B9DB-62C59F310537}" srcOrd="0" destOrd="0" presId="urn:microsoft.com/office/officeart/2005/8/layout/hierarchy2"/>
    <dgm:cxn modelId="{943F3DCE-9DEF-4B01-AAC7-00B35FE2D560}" type="presParOf" srcId="{61B4517B-612D-4BF5-B9DB-62C59F310537}" destId="{79D92F20-EAA4-43AB-A627-D6C4C0B72802}" srcOrd="0" destOrd="0" presId="urn:microsoft.com/office/officeart/2005/8/layout/hierarchy2"/>
    <dgm:cxn modelId="{EFEDE544-12D0-40FD-8EC2-D4448400FCC9}" type="presParOf" srcId="{DCA2FC20-E23A-4918-8A80-56B9D3E292A3}" destId="{A1858D74-97E9-49B3-8BE2-C2D58008A737}" srcOrd="1" destOrd="0" presId="urn:microsoft.com/office/officeart/2005/8/layout/hierarchy2"/>
    <dgm:cxn modelId="{904ECE0B-D526-4DCD-88BD-BF0DABD6B81A}" type="presParOf" srcId="{A1858D74-97E9-49B3-8BE2-C2D58008A737}" destId="{DE656037-C8D3-4B93-B441-286E8A45A53C}" srcOrd="0" destOrd="0" presId="urn:microsoft.com/office/officeart/2005/8/layout/hierarchy2"/>
    <dgm:cxn modelId="{E6CB5CB8-6606-4155-AEDF-E5C955AD0D8F}" type="presParOf" srcId="{A1858D74-97E9-49B3-8BE2-C2D58008A737}" destId="{928EB0CB-7275-454F-A7B4-27D7BD70F157}" srcOrd="1" destOrd="0" presId="urn:microsoft.com/office/officeart/2005/8/layout/hierarchy2"/>
    <dgm:cxn modelId="{F1AFDE8A-D11E-4A11-8F1A-5C3E33860BB2}" type="presParOf" srcId="{928EB0CB-7275-454F-A7B4-27D7BD70F157}" destId="{5D970FB9-D084-4C97-9EAB-E89B7FDBCACE}" srcOrd="0" destOrd="0" presId="urn:microsoft.com/office/officeart/2005/8/layout/hierarchy2"/>
    <dgm:cxn modelId="{F1D4038E-F21A-48B5-8406-335F75569BE0}" type="presParOf" srcId="{5D970FB9-D084-4C97-9EAB-E89B7FDBCACE}" destId="{23983D08-4EC9-4FF6-A915-B11D52D6AFF2}" srcOrd="0" destOrd="0" presId="urn:microsoft.com/office/officeart/2005/8/layout/hierarchy2"/>
    <dgm:cxn modelId="{F907C3FA-DB9F-4E70-A13C-50355420E3B6}" type="presParOf" srcId="{928EB0CB-7275-454F-A7B4-27D7BD70F157}" destId="{87133573-9A98-4123-A567-C0FC72B13C08}" srcOrd="1" destOrd="0" presId="urn:microsoft.com/office/officeart/2005/8/layout/hierarchy2"/>
    <dgm:cxn modelId="{AB38E6AE-3AE0-40D5-8DC6-E7A19A20B272}" type="presParOf" srcId="{87133573-9A98-4123-A567-C0FC72B13C08}" destId="{844B75EF-02EF-4A8C-9470-C96D0741071A}" srcOrd="0" destOrd="0" presId="urn:microsoft.com/office/officeart/2005/8/layout/hierarchy2"/>
    <dgm:cxn modelId="{7551E30B-AC30-4E2A-99E3-AD62295FEA78}" type="presParOf" srcId="{87133573-9A98-4123-A567-C0FC72B13C08}" destId="{E8E896C9-EBD5-4DB7-978E-7B41590990AF}" srcOrd="1" destOrd="0" presId="urn:microsoft.com/office/officeart/2005/8/layout/hierarchy2"/>
    <dgm:cxn modelId="{BB2CBD72-220F-4A8B-8559-19F46E00FB66}" type="presParOf" srcId="{E8E896C9-EBD5-4DB7-978E-7B41590990AF}" destId="{8C0C6F8C-8AE5-4229-8A94-75C06B1E113D}" srcOrd="0" destOrd="0" presId="urn:microsoft.com/office/officeart/2005/8/layout/hierarchy2"/>
    <dgm:cxn modelId="{33A1358E-91D3-4BEA-A665-0A1AEEA2112C}" type="presParOf" srcId="{8C0C6F8C-8AE5-4229-8A94-75C06B1E113D}" destId="{E19B21F9-75C2-4768-BD2A-CB5ABB58A3D8}" srcOrd="0" destOrd="0" presId="urn:microsoft.com/office/officeart/2005/8/layout/hierarchy2"/>
    <dgm:cxn modelId="{7132BD98-431E-4EAA-B353-42E30F2E26F2}" type="presParOf" srcId="{E8E896C9-EBD5-4DB7-978E-7B41590990AF}" destId="{BFAC09E2-BFB4-41FF-A23C-1B254F963101}" srcOrd="1" destOrd="0" presId="urn:microsoft.com/office/officeart/2005/8/layout/hierarchy2"/>
    <dgm:cxn modelId="{7DC7881B-4607-4652-9BFE-B822091676B9}" type="presParOf" srcId="{BFAC09E2-BFB4-41FF-A23C-1B254F963101}" destId="{0CEA96FC-DD6A-42B7-8521-5C19C5D36943}" srcOrd="0" destOrd="0" presId="urn:microsoft.com/office/officeart/2005/8/layout/hierarchy2"/>
    <dgm:cxn modelId="{9D9C582F-7B68-46B2-9F6F-39E41B33C8B2}" type="presParOf" srcId="{BFAC09E2-BFB4-41FF-A23C-1B254F963101}" destId="{33CDC048-A9C5-429A-8F0F-76A002CD504E}" srcOrd="1" destOrd="0" presId="urn:microsoft.com/office/officeart/2005/8/layout/hierarchy2"/>
    <dgm:cxn modelId="{B3456DB9-2BEA-41AF-9F1A-F17020C88A66}" type="presParOf" srcId="{33CDC048-A9C5-429A-8F0F-76A002CD504E}" destId="{230B09CD-FEF2-4A1F-8EDC-19FF1EEF10FF}" srcOrd="0" destOrd="0" presId="urn:microsoft.com/office/officeart/2005/8/layout/hierarchy2"/>
    <dgm:cxn modelId="{3FEFE9FE-849D-4E1F-8175-C64574E36F5F}" type="presParOf" srcId="{230B09CD-FEF2-4A1F-8EDC-19FF1EEF10FF}" destId="{3B0CAD5F-6B93-4E03-A0F6-B2B4BD6A51C7}" srcOrd="0" destOrd="0" presId="urn:microsoft.com/office/officeart/2005/8/layout/hierarchy2"/>
    <dgm:cxn modelId="{ADA2EE1B-B245-4F58-B6E1-34F8967D8D2B}" type="presParOf" srcId="{33CDC048-A9C5-429A-8F0F-76A002CD504E}" destId="{A5C025F7-0AD0-4797-9835-6ACA5327F38A}" srcOrd="1" destOrd="0" presId="urn:microsoft.com/office/officeart/2005/8/layout/hierarchy2"/>
    <dgm:cxn modelId="{7C426905-5E93-42FA-BCC7-C8E1E1E4C6FE}" type="presParOf" srcId="{A5C025F7-0AD0-4797-9835-6ACA5327F38A}" destId="{1D594BE1-80EF-4AA7-8247-733CE62E7212}" srcOrd="0" destOrd="0" presId="urn:microsoft.com/office/officeart/2005/8/layout/hierarchy2"/>
    <dgm:cxn modelId="{074A7AB9-3B88-423A-997E-038BFCC22B60}" type="presParOf" srcId="{A5C025F7-0AD0-4797-9835-6ACA5327F38A}" destId="{260AB71B-F2F8-462E-8BE9-B40DE0376AC7}" srcOrd="1" destOrd="0" presId="urn:microsoft.com/office/officeart/2005/8/layout/hierarchy2"/>
    <dgm:cxn modelId="{6AE77EF5-350F-4A7D-BFCE-D3062B1CF081}" type="presParOf" srcId="{260AB71B-F2F8-462E-8BE9-B40DE0376AC7}" destId="{E7F5837E-9442-40B6-AEA6-068C51772D60}" srcOrd="0" destOrd="0" presId="urn:microsoft.com/office/officeart/2005/8/layout/hierarchy2"/>
    <dgm:cxn modelId="{48E243D9-4292-4146-BBF9-ACFAA10D52A1}" type="presParOf" srcId="{E7F5837E-9442-40B6-AEA6-068C51772D60}" destId="{62B258B1-93E7-4741-97B8-0CAD54FA076C}" srcOrd="0" destOrd="0" presId="urn:microsoft.com/office/officeart/2005/8/layout/hierarchy2"/>
    <dgm:cxn modelId="{2C73F9E0-99D4-4D72-B9CC-23A78A075B0C}" type="presParOf" srcId="{260AB71B-F2F8-462E-8BE9-B40DE0376AC7}" destId="{C026A6A0-B302-4E3A-83B1-E2F43FFE4E89}" srcOrd="1" destOrd="0" presId="urn:microsoft.com/office/officeart/2005/8/layout/hierarchy2"/>
    <dgm:cxn modelId="{0C3A5859-B0E9-4ABF-B403-6D6A3B30E58A}" type="presParOf" srcId="{C026A6A0-B302-4E3A-83B1-E2F43FFE4E89}" destId="{FD1FABA5-1CC2-4357-9858-0A2420CE3F22}" srcOrd="0" destOrd="0" presId="urn:microsoft.com/office/officeart/2005/8/layout/hierarchy2"/>
    <dgm:cxn modelId="{CB360B21-9F34-48C3-A629-0BBB6D3DC32F}" type="presParOf" srcId="{C026A6A0-B302-4E3A-83B1-E2F43FFE4E89}" destId="{34524C5A-2BD3-40D6-90EC-A74E051F1E34}" srcOrd="1" destOrd="0" presId="urn:microsoft.com/office/officeart/2005/8/layout/hierarchy2"/>
    <dgm:cxn modelId="{4245FE6F-7D5D-41DC-AC98-2F5A0394B6BB}" type="presParOf" srcId="{33CDC048-A9C5-429A-8F0F-76A002CD504E}" destId="{18FC2566-DAD5-44DC-A8F8-E546C83F2CCC}" srcOrd="2" destOrd="0" presId="urn:microsoft.com/office/officeart/2005/8/layout/hierarchy2"/>
    <dgm:cxn modelId="{883EC056-EED5-4A28-A9F9-7390543CBA4C}" type="presParOf" srcId="{18FC2566-DAD5-44DC-A8F8-E546C83F2CCC}" destId="{34E92662-043A-466C-A9FB-A5033A5DCB81}" srcOrd="0" destOrd="0" presId="urn:microsoft.com/office/officeart/2005/8/layout/hierarchy2"/>
    <dgm:cxn modelId="{AF6E7106-EA9E-4714-8679-08A359102738}" type="presParOf" srcId="{33CDC048-A9C5-429A-8F0F-76A002CD504E}" destId="{EC05523B-98C2-4BB1-8772-BAE1A436597B}" srcOrd="3" destOrd="0" presId="urn:microsoft.com/office/officeart/2005/8/layout/hierarchy2"/>
    <dgm:cxn modelId="{322E9008-3B4B-496B-9FAC-367F3C0BD3BB}" type="presParOf" srcId="{EC05523B-98C2-4BB1-8772-BAE1A436597B}" destId="{B7B9900D-E5DC-4CFD-9B45-6DA5679902E1}" srcOrd="0" destOrd="0" presId="urn:microsoft.com/office/officeart/2005/8/layout/hierarchy2"/>
    <dgm:cxn modelId="{B9A7D0AF-657B-4853-A79C-9C709D903300}" type="presParOf" srcId="{EC05523B-98C2-4BB1-8772-BAE1A436597B}" destId="{63C390BD-99C4-487E-94FC-548970F4F276}" srcOrd="1" destOrd="0" presId="urn:microsoft.com/office/officeart/2005/8/layout/hierarchy2"/>
    <dgm:cxn modelId="{A8452B61-559A-417B-AD7F-EC02CD35CC5F}" type="presParOf" srcId="{63C390BD-99C4-487E-94FC-548970F4F276}" destId="{73A0C089-2633-48A6-988B-C447C3DA34FF}" srcOrd="0" destOrd="0" presId="urn:microsoft.com/office/officeart/2005/8/layout/hierarchy2"/>
    <dgm:cxn modelId="{53163CC0-3027-45E1-A908-CF02CA60DC06}" type="presParOf" srcId="{73A0C089-2633-48A6-988B-C447C3DA34FF}" destId="{198E83F3-3AD3-492B-B9FD-5166AD96839F}" srcOrd="0" destOrd="0" presId="urn:microsoft.com/office/officeart/2005/8/layout/hierarchy2"/>
    <dgm:cxn modelId="{21A173B7-6330-4CBD-895F-860E3DE148C1}" type="presParOf" srcId="{63C390BD-99C4-487E-94FC-548970F4F276}" destId="{93EE4601-2D10-405E-A2E9-8F3CAD0DBF34}" srcOrd="1" destOrd="0" presId="urn:microsoft.com/office/officeart/2005/8/layout/hierarchy2"/>
    <dgm:cxn modelId="{38801C39-DF0C-405B-9D68-A52D3073702E}" type="presParOf" srcId="{93EE4601-2D10-405E-A2E9-8F3CAD0DBF34}" destId="{031043D5-6B99-4CCA-BE49-95B0B46C6FE5}" srcOrd="0" destOrd="0" presId="urn:microsoft.com/office/officeart/2005/8/layout/hierarchy2"/>
    <dgm:cxn modelId="{F2CA2043-946E-4E76-8CB5-D354D0840A45}" type="presParOf" srcId="{93EE4601-2D10-405E-A2E9-8F3CAD0DBF34}" destId="{83B1C8AC-2078-4BA8-B4B9-9AA775E4EB47}" srcOrd="1" destOrd="0" presId="urn:microsoft.com/office/officeart/2005/8/layout/hierarchy2"/>
    <dgm:cxn modelId="{1EF82BF1-4E0C-47F9-BA37-9FFA709E5C02}" type="presParOf" srcId="{83B1C8AC-2078-4BA8-B4B9-9AA775E4EB47}" destId="{2CC0156E-0579-4C9F-AC72-3199967A8157}" srcOrd="0" destOrd="0" presId="urn:microsoft.com/office/officeart/2005/8/layout/hierarchy2"/>
    <dgm:cxn modelId="{59315805-82A7-47A6-BC47-EFE358AE95A1}" type="presParOf" srcId="{2CC0156E-0579-4C9F-AC72-3199967A8157}" destId="{F11C7671-8E00-4346-A83D-3D0854CEED69}" srcOrd="0" destOrd="0" presId="urn:microsoft.com/office/officeart/2005/8/layout/hierarchy2"/>
    <dgm:cxn modelId="{482ABC0E-010E-40C6-8340-2F0CE512A99D}" type="presParOf" srcId="{83B1C8AC-2078-4BA8-B4B9-9AA775E4EB47}" destId="{DDEB8B7B-9D9E-49A0-BEE2-BBF0D1A3F356}" srcOrd="1" destOrd="0" presId="urn:microsoft.com/office/officeart/2005/8/layout/hierarchy2"/>
    <dgm:cxn modelId="{937257CC-8A2B-4B13-87DF-862E1840078A}" type="presParOf" srcId="{DDEB8B7B-9D9E-49A0-BEE2-BBF0D1A3F356}" destId="{99F688CA-4071-4682-A716-C07292FE71AF}" srcOrd="0" destOrd="0" presId="urn:microsoft.com/office/officeart/2005/8/layout/hierarchy2"/>
    <dgm:cxn modelId="{2085010F-F844-45F7-A891-E9A5AE48CEF0}" type="presParOf" srcId="{DDEB8B7B-9D9E-49A0-BEE2-BBF0D1A3F356}" destId="{33ADEDBC-7B06-4FB1-A52D-73B3F7116CBF}" srcOrd="1" destOrd="0" presId="urn:microsoft.com/office/officeart/2005/8/layout/hierarchy2"/>
    <dgm:cxn modelId="{6514B974-C551-4454-8B49-F6DD60BF2C1F}" type="presParOf" srcId="{33ADEDBC-7B06-4FB1-A52D-73B3F7116CBF}" destId="{C81CA045-2B55-4B4D-B734-3CFC52EE5B7A}" srcOrd="0" destOrd="0" presId="urn:microsoft.com/office/officeart/2005/8/layout/hierarchy2"/>
    <dgm:cxn modelId="{2A60AC76-9E5E-452E-8D3E-8D5EA24E38BC}" type="presParOf" srcId="{C81CA045-2B55-4B4D-B734-3CFC52EE5B7A}" destId="{21D369F8-18C4-47A2-8A7F-7DBABB2BE476}" srcOrd="0" destOrd="0" presId="urn:microsoft.com/office/officeart/2005/8/layout/hierarchy2"/>
    <dgm:cxn modelId="{6E2F1FC6-623B-4733-A787-C2E7454F2C3F}" type="presParOf" srcId="{33ADEDBC-7B06-4FB1-A52D-73B3F7116CBF}" destId="{A3BD0D9D-65C1-408C-A90C-B4E2A01F9395}" srcOrd="1" destOrd="0" presId="urn:microsoft.com/office/officeart/2005/8/layout/hierarchy2"/>
    <dgm:cxn modelId="{12C68F49-386A-4FBB-B515-5F916A410F62}" type="presParOf" srcId="{A3BD0D9D-65C1-408C-A90C-B4E2A01F9395}" destId="{399B92A8-0B0B-4B04-8C58-75E93A17D920}" srcOrd="0" destOrd="0" presId="urn:microsoft.com/office/officeart/2005/8/layout/hierarchy2"/>
    <dgm:cxn modelId="{89FCF07D-D31D-4E0C-9D97-72A92E6BCFC6}" type="presParOf" srcId="{A3BD0D9D-65C1-408C-A90C-B4E2A01F9395}" destId="{3D271A95-A569-47C8-BE84-31558398BD4A}" srcOrd="1" destOrd="0" presId="urn:microsoft.com/office/officeart/2005/8/layout/hierarchy2"/>
    <dgm:cxn modelId="{CDCC5C4D-DEDC-4F12-B04E-49D2B1AD8D1D}" type="presParOf" srcId="{83B1C8AC-2078-4BA8-B4B9-9AA775E4EB47}" destId="{CE1A3F09-7AE3-424A-9298-CCF9154F97A7}" srcOrd="2" destOrd="0" presId="urn:microsoft.com/office/officeart/2005/8/layout/hierarchy2"/>
    <dgm:cxn modelId="{3DDBE91C-8211-43DF-8C4F-2CF7FC8772B5}" type="presParOf" srcId="{CE1A3F09-7AE3-424A-9298-CCF9154F97A7}" destId="{28BFDDF8-F7F3-404C-A5A6-FF80CF1BB9D1}" srcOrd="0" destOrd="0" presId="urn:microsoft.com/office/officeart/2005/8/layout/hierarchy2"/>
    <dgm:cxn modelId="{B049EBB8-90EA-4456-B340-9735A74DC028}" type="presParOf" srcId="{83B1C8AC-2078-4BA8-B4B9-9AA775E4EB47}" destId="{604F6DEF-9DE4-4025-B48B-D8B6D43E254B}" srcOrd="3" destOrd="0" presId="urn:microsoft.com/office/officeart/2005/8/layout/hierarchy2"/>
    <dgm:cxn modelId="{1F5CEEE7-FF9F-4F4D-BCB4-AACD81FDD908}" type="presParOf" srcId="{604F6DEF-9DE4-4025-B48B-D8B6D43E254B}" destId="{18AA3875-DA63-44CD-8AC8-262278161C42}" srcOrd="0" destOrd="0" presId="urn:microsoft.com/office/officeart/2005/8/layout/hierarchy2"/>
    <dgm:cxn modelId="{F6D93058-54B1-40F9-A8B6-DCE78825C1B9}" type="presParOf" srcId="{604F6DEF-9DE4-4025-B48B-D8B6D43E254B}" destId="{C74E439F-ED21-4B10-B540-D78EE10886ED}" srcOrd="1" destOrd="0" presId="urn:microsoft.com/office/officeart/2005/8/layout/hierarchy2"/>
    <dgm:cxn modelId="{67BB7AB7-F5CD-4402-ACA0-6D2EBD40FF31}" type="presParOf" srcId="{C74E439F-ED21-4B10-B540-D78EE10886ED}" destId="{0F77E53A-3AF5-4460-AAF6-BDDA5CCA2675}" srcOrd="0" destOrd="0" presId="urn:microsoft.com/office/officeart/2005/8/layout/hierarchy2"/>
    <dgm:cxn modelId="{757D1B31-31E4-448D-A77A-CE60E52CE18E}" type="presParOf" srcId="{0F77E53A-3AF5-4460-AAF6-BDDA5CCA2675}" destId="{79F48FB0-F590-434D-AF44-4E8D2B52ECB6}" srcOrd="0" destOrd="0" presId="urn:microsoft.com/office/officeart/2005/8/layout/hierarchy2"/>
    <dgm:cxn modelId="{994ACF8D-D02F-4713-95B3-AC594380D1D1}" type="presParOf" srcId="{C74E439F-ED21-4B10-B540-D78EE10886ED}" destId="{32D7627A-3591-4BC2-B7CC-D0B9C3D9BD91}" srcOrd="1" destOrd="0" presId="urn:microsoft.com/office/officeart/2005/8/layout/hierarchy2"/>
    <dgm:cxn modelId="{D7001A38-3729-440A-8A82-44C9D82718D7}" type="presParOf" srcId="{32D7627A-3591-4BC2-B7CC-D0B9C3D9BD91}" destId="{ED2D8500-B61A-4715-9073-90E7956C2FAA}" srcOrd="0" destOrd="0" presId="urn:microsoft.com/office/officeart/2005/8/layout/hierarchy2"/>
    <dgm:cxn modelId="{23A21A82-1AC5-46CF-A5D7-99E021380726}" type="presParOf" srcId="{32D7627A-3591-4BC2-B7CC-D0B9C3D9BD91}" destId="{166AC525-FCD4-47DB-8B9D-B86FD7A2C694}" srcOrd="1" destOrd="0" presId="urn:microsoft.com/office/officeart/2005/8/layout/hierarchy2"/>
    <dgm:cxn modelId="{EF6D360C-14EB-434A-9122-5E91114F9F1B}" type="presParOf" srcId="{928EB0CB-7275-454F-A7B4-27D7BD70F157}" destId="{2EEAE008-3B07-4568-9C0B-134FA32F86B8}" srcOrd="2" destOrd="0" presId="urn:microsoft.com/office/officeart/2005/8/layout/hierarchy2"/>
    <dgm:cxn modelId="{853C9CFD-606D-4B80-B4F5-666A9B8BC6BE}" type="presParOf" srcId="{2EEAE008-3B07-4568-9C0B-134FA32F86B8}" destId="{9825ACBF-2900-4D13-A68D-3A25076DA56C}" srcOrd="0" destOrd="0" presId="urn:microsoft.com/office/officeart/2005/8/layout/hierarchy2"/>
    <dgm:cxn modelId="{6BFA4F5F-B5A1-45BB-A842-3408AF2B090D}" type="presParOf" srcId="{928EB0CB-7275-454F-A7B4-27D7BD70F157}" destId="{D3F4BD5F-245C-454C-A690-49F52F7F8664}" srcOrd="3" destOrd="0" presId="urn:microsoft.com/office/officeart/2005/8/layout/hierarchy2"/>
    <dgm:cxn modelId="{A4AB2D64-B617-4115-856D-0B903625B68D}" type="presParOf" srcId="{D3F4BD5F-245C-454C-A690-49F52F7F8664}" destId="{D1CD0BFD-F52F-4F16-B523-23FA6A9DA707}" srcOrd="0" destOrd="0" presId="urn:microsoft.com/office/officeart/2005/8/layout/hierarchy2"/>
    <dgm:cxn modelId="{2EEF6D33-55A4-49E3-8E90-FEB2F1E585B5}" type="presParOf" srcId="{D3F4BD5F-245C-454C-A690-49F52F7F8664}" destId="{96220974-C4F3-4255-9376-C6C8BE317049}" srcOrd="1" destOrd="0" presId="urn:microsoft.com/office/officeart/2005/8/layout/hierarchy2"/>
    <dgm:cxn modelId="{C87EDE8F-5528-4279-A46A-A42C11D54040}" type="presParOf" srcId="{96220974-C4F3-4255-9376-C6C8BE317049}" destId="{07E53708-268F-4981-9376-F5D84291B51D}" srcOrd="0" destOrd="0" presId="urn:microsoft.com/office/officeart/2005/8/layout/hierarchy2"/>
    <dgm:cxn modelId="{B6FD6710-4FCF-4B21-AA61-86EA7FE630B6}" type="presParOf" srcId="{07E53708-268F-4981-9376-F5D84291B51D}" destId="{6AB74A17-7AB7-47F4-AAEC-B395ECDF87C3}" srcOrd="0" destOrd="0" presId="urn:microsoft.com/office/officeart/2005/8/layout/hierarchy2"/>
    <dgm:cxn modelId="{8A9B9411-EEA9-4134-8346-F9C4DC277391}" type="presParOf" srcId="{96220974-C4F3-4255-9376-C6C8BE317049}" destId="{BAF1A3B2-DF58-4392-B341-1430BB2910FE}" srcOrd="1" destOrd="0" presId="urn:microsoft.com/office/officeart/2005/8/layout/hierarchy2"/>
    <dgm:cxn modelId="{67F10E11-8831-4DDA-8A53-039F8830AAEF}" type="presParOf" srcId="{BAF1A3B2-DF58-4392-B341-1430BB2910FE}" destId="{292A83ED-BDBA-4F78-B893-0A06FB9F9DF5}" srcOrd="0" destOrd="0" presId="urn:microsoft.com/office/officeart/2005/8/layout/hierarchy2"/>
    <dgm:cxn modelId="{BA411BD9-A679-4937-B30C-D8F124446172}" type="presParOf" srcId="{BAF1A3B2-DF58-4392-B341-1430BB2910FE}" destId="{ACB79937-CEFC-434D-A244-043AB68E9C37}" srcOrd="1" destOrd="0" presId="urn:microsoft.com/office/officeart/2005/8/layout/hierarchy2"/>
    <dgm:cxn modelId="{AE0F4381-3593-4FEE-AAFC-F03EC242B2FC}" type="presParOf" srcId="{ACB79937-CEFC-434D-A244-043AB68E9C37}" destId="{54220506-CC43-4DCD-B0DD-0E2C0E4668FB}" srcOrd="0" destOrd="0" presId="urn:microsoft.com/office/officeart/2005/8/layout/hierarchy2"/>
    <dgm:cxn modelId="{77E57EFA-7E5A-4D4D-B0A8-86F7BC7CC9C9}" type="presParOf" srcId="{54220506-CC43-4DCD-B0DD-0E2C0E4668FB}" destId="{905E0B77-2B27-4CC6-A35E-48B7F6A892B6}" srcOrd="0" destOrd="0" presId="urn:microsoft.com/office/officeart/2005/8/layout/hierarchy2"/>
    <dgm:cxn modelId="{D92447A4-035B-491F-A7DF-DD9CA8EF5445}" type="presParOf" srcId="{ACB79937-CEFC-434D-A244-043AB68E9C37}" destId="{F67E4C5F-74C1-4ACD-BCB0-AFB677A78A49}" srcOrd="1" destOrd="0" presId="urn:microsoft.com/office/officeart/2005/8/layout/hierarchy2"/>
    <dgm:cxn modelId="{C2035F29-1CDA-49B6-AC43-2938000D4961}" type="presParOf" srcId="{F67E4C5F-74C1-4ACD-BCB0-AFB677A78A49}" destId="{50477262-55C5-4C09-9D21-1B94BD5F3550}" srcOrd="0" destOrd="0" presId="urn:microsoft.com/office/officeart/2005/8/layout/hierarchy2"/>
    <dgm:cxn modelId="{63559AF5-7F19-479E-AC88-10E22C1279F4}" type="presParOf" srcId="{F67E4C5F-74C1-4ACD-BCB0-AFB677A78A49}" destId="{2E9D3AB8-C0F9-465D-9E6A-4999015E72F0}" srcOrd="1" destOrd="0" presId="urn:microsoft.com/office/officeart/2005/8/layout/hierarchy2"/>
    <dgm:cxn modelId="{8844ADF1-AF8D-4A8D-A2FE-FAF9367BD17F}" type="presParOf" srcId="{2E9D3AB8-C0F9-465D-9E6A-4999015E72F0}" destId="{D63A0B4A-13E6-49D6-A4EC-AF93131E2111}" srcOrd="0" destOrd="0" presId="urn:microsoft.com/office/officeart/2005/8/layout/hierarchy2"/>
    <dgm:cxn modelId="{A14D596C-E9E7-458C-AAF1-C3BB548ABEF7}" type="presParOf" srcId="{D63A0B4A-13E6-49D6-A4EC-AF93131E2111}" destId="{D87AAB2C-A8DD-40D7-9EF1-011E604E43B5}" srcOrd="0" destOrd="0" presId="urn:microsoft.com/office/officeart/2005/8/layout/hierarchy2"/>
    <dgm:cxn modelId="{03668767-4647-4AC6-8464-15A1B631970A}" type="presParOf" srcId="{2E9D3AB8-C0F9-465D-9E6A-4999015E72F0}" destId="{2475F1B0-03CA-44C9-B84E-962AE55F1B5B}" srcOrd="1" destOrd="0" presId="urn:microsoft.com/office/officeart/2005/8/layout/hierarchy2"/>
    <dgm:cxn modelId="{B7C6EFE4-660B-4A53-B990-959F7428241F}" type="presParOf" srcId="{2475F1B0-03CA-44C9-B84E-962AE55F1B5B}" destId="{8B5790C6-1AAB-48DC-8B26-795E3959B11A}" srcOrd="0" destOrd="0" presId="urn:microsoft.com/office/officeart/2005/8/layout/hierarchy2"/>
    <dgm:cxn modelId="{8A077198-E6C9-40FA-9E26-99B6331C144A}" type="presParOf" srcId="{2475F1B0-03CA-44C9-B84E-962AE55F1B5B}" destId="{401011BC-9A2A-4F4E-A5A7-DEEDD7BDBA15}" srcOrd="1" destOrd="0" presId="urn:microsoft.com/office/officeart/2005/8/layout/hierarchy2"/>
    <dgm:cxn modelId="{345573D2-BC75-42EF-BA0B-E64C54D3C3F6}" type="presParOf" srcId="{ACB79937-CEFC-434D-A244-043AB68E9C37}" destId="{7F0B1064-6F59-4F77-8B03-95B26D0E80F2}" srcOrd="2" destOrd="0" presId="urn:microsoft.com/office/officeart/2005/8/layout/hierarchy2"/>
    <dgm:cxn modelId="{CD44A455-9A2C-47FC-A1A8-37914C2A23AC}" type="presParOf" srcId="{7F0B1064-6F59-4F77-8B03-95B26D0E80F2}" destId="{BA3E505E-E429-409E-AF5C-A61C357546AD}" srcOrd="0" destOrd="0" presId="urn:microsoft.com/office/officeart/2005/8/layout/hierarchy2"/>
    <dgm:cxn modelId="{1DDDE6FE-802F-4BAF-80F6-E6C6BEC70B02}" type="presParOf" srcId="{ACB79937-CEFC-434D-A244-043AB68E9C37}" destId="{EB82FA19-6429-4BBB-8966-1C37732AB24A}" srcOrd="3" destOrd="0" presId="urn:microsoft.com/office/officeart/2005/8/layout/hierarchy2"/>
    <dgm:cxn modelId="{07C7D307-57CB-47D8-99B9-0438D47F5B37}" type="presParOf" srcId="{EB82FA19-6429-4BBB-8966-1C37732AB24A}" destId="{44452B28-E6B4-4AE2-A6BD-D43183CC609F}" srcOrd="0" destOrd="0" presId="urn:microsoft.com/office/officeart/2005/8/layout/hierarchy2"/>
    <dgm:cxn modelId="{BEBC8CAE-C876-47AC-B18F-7CF981CAE15C}" type="presParOf" srcId="{EB82FA19-6429-4BBB-8966-1C37732AB24A}" destId="{F829D349-D104-4E80-A318-140D206DF69A}" srcOrd="1" destOrd="0" presId="urn:microsoft.com/office/officeart/2005/8/layout/hierarchy2"/>
    <dgm:cxn modelId="{AA90CFF2-A2E7-45C0-B32D-1025EAEB0FB6}" type="presParOf" srcId="{F829D349-D104-4E80-A318-140D206DF69A}" destId="{B1643B0B-22B9-4F85-BFCF-13E5639DC039}" srcOrd="0" destOrd="0" presId="urn:microsoft.com/office/officeart/2005/8/layout/hierarchy2"/>
    <dgm:cxn modelId="{E398C04F-6735-43DD-8F71-1E833F64407E}" type="presParOf" srcId="{B1643B0B-22B9-4F85-BFCF-13E5639DC039}" destId="{6579CDA5-82EB-4114-9B42-4AB075D9B97F}" srcOrd="0" destOrd="0" presId="urn:microsoft.com/office/officeart/2005/8/layout/hierarchy2"/>
    <dgm:cxn modelId="{6100EC3A-E2A7-41D1-93D8-B8B9E27B4A31}" type="presParOf" srcId="{F829D349-D104-4E80-A318-140D206DF69A}" destId="{A27D479F-6430-4301-870D-830852EEB51C}" srcOrd="1" destOrd="0" presId="urn:microsoft.com/office/officeart/2005/8/layout/hierarchy2"/>
    <dgm:cxn modelId="{73796D0B-B252-4030-B074-FD2D684EF4A6}" type="presParOf" srcId="{A27D479F-6430-4301-870D-830852EEB51C}" destId="{EB91C0C8-C1AC-4239-A496-4EB8CF52296D}" srcOrd="0" destOrd="0" presId="urn:microsoft.com/office/officeart/2005/8/layout/hierarchy2"/>
    <dgm:cxn modelId="{28A118EA-D491-4728-A320-13AD5E18ED32}" type="presParOf" srcId="{A27D479F-6430-4301-870D-830852EEB51C}" destId="{3D7BF200-F630-44AC-AF0E-26C2ABF66FFB}"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55699F-8950-4267-A837-9E2B30424DCE}" type="doc">
      <dgm:prSet loTypeId="urn:microsoft.com/office/officeart/2005/8/layout/matrix2" loCatId="matrix" qsTypeId="urn:microsoft.com/office/officeart/2005/8/quickstyle/simple1" qsCatId="simple" csTypeId="urn:microsoft.com/office/officeart/2005/8/colors/accent1_2" csCatId="accent1" phldr="1"/>
      <dgm:spPr/>
      <dgm:t>
        <a:bodyPr/>
        <a:lstStyle/>
        <a:p>
          <a:endParaRPr lang="zh-CN" altLang="en-US"/>
        </a:p>
      </dgm:t>
    </dgm:pt>
    <dgm:pt modelId="{2FEA97E7-9B82-4229-BADC-82D181C0631F}">
      <dgm:prSet phldrT="[文本]"/>
      <dgm:spPr/>
      <dgm:t>
        <a:bodyPr/>
        <a:lstStyle/>
        <a:p>
          <a:r>
            <a:rPr lang="zh-CN" altLang="en-US" dirty="0"/>
            <a:t>业余爱好</a:t>
          </a:r>
        </a:p>
      </dgm:t>
    </dgm:pt>
    <dgm:pt modelId="{3248A8A6-DA09-4CC7-9BB6-E4C1DB7FE4DD}" type="parTrans" cxnId="{59944F1C-D51F-4364-A530-3DB8B82E442A}">
      <dgm:prSet/>
      <dgm:spPr/>
      <dgm:t>
        <a:bodyPr/>
        <a:lstStyle/>
        <a:p>
          <a:endParaRPr lang="zh-CN" altLang="en-US"/>
        </a:p>
      </dgm:t>
    </dgm:pt>
    <dgm:pt modelId="{06844207-731F-4B09-BB7C-764197206DF3}" type="sibTrans" cxnId="{59944F1C-D51F-4364-A530-3DB8B82E442A}">
      <dgm:prSet/>
      <dgm:spPr/>
      <dgm:t>
        <a:bodyPr/>
        <a:lstStyle/>
        <a:p>
          <a:endParaRPr lang="zh-CN" altLang="en-US"/>
        </a:p>
      </dgm:t>
    </dgm:pt>
    <dgm:pt modelId="{271552E0-6B0D-4BEA-B1DE-95D7CECC5238}">
      <dgm:prSet phldrT="[文本]"/>
      <dgm:spPr/>
      <dgm:t>
        <a:bodyPr/>
        <a:lstStyle/>
        <a:p>
          <a:r>
            <a:rPr lang="zh-CN" altLang="en-US" dirty="0"/>
            <a:t>理想工作</a:t>
          </a:r>
        </a:p>
      </dgm:t>
    </dgm:pt>
    <dgm:pt modelId="{EA6ED59C-F1E7-4C18-B48F-BF7A416BFD2F}" type="parTrans" cxnId="{2CACBE3D-1DAD-49FF-A4DE-17261211F316}">
      <dgm:prSet/>
      <dgm:spPr/>
      <dgm:t>
        <a:bodyPr/>
        <a:lstStyle/>
        <a:p>
          <a:endParaRPr lang="zh-CN" altLang="en-US"/>
        </a:p>
      </dgm:t>
    </dgm:pt>
    <dgm:pt modelId="{D360537A-7944-47A3-B80E-F72513CF6259}" type="sibTrans" cxnId="{2CACBE3D-1DAD-49FF-A4DE-17261211F316}">
      <dgm:prSet/>
      <dgm:spPr/>
      <dgm:t>
        <a:bodyPr/>
        <a:lstStyle/>
        <a:p>
          <a:endParaRPr lang="zh-CN" altLang="en-US"/>
        </a:p>
      </dgm:t>
    </dgm:pt>
    <dgm:pt modelId="{01DA3413-2B84-4660-A28E-E67C7FF78E33}">
      <dgm:prSet phldrT="[文本]"/>
      <dgm:spPr/>
      <dgm:t>
        <a:bodyPr/>
        <a:lstStyle/>
        <a:p>
          <a:r>
            <a:rPr lang="zh-CN" altLang="en-US" dirty="0"/>
            <a:t>寻求改变</a:t>
          </a:r>
        </a:p>
      </dgm:t>
    </dgm:pt>
    <dgm:pt modelId="{C5D1763C-5D88-4A85-9A0F-8780D093388A}" type="parTrans" cxnId="{6A2605CB-9E51-4A7A-9B92-643A073666BD}">
      <dgm:prSet/>
      <dgm:spPr/>
      <dgm:t>
        <a:bodyPr/>
        <a:lstStyle/>
        <a:p>
          <a:endParaRPr lang="zh-CN" altLang="en-US"/>
        </a:p>
      </dgm:t>
    </dgm:pt>
    <dgm:pt modelId="{220291FA-B31B-4FAA-95F1-B40745315464}" type="sibTrans" cxnId="{6A2605CB-9E51-4A7A-9B92-643A073666BD}">
      <dgm:prSet/>
      <dgm:spPr/>
      <dgm:t>
        <a:bodyPr/>
        <a:lstStyle/>
        <a:p>
          <a:endParaRPr lang="zh-CN" altLang="en-US"/>
        </a:p>
      </dgm:t>
    </dgm:pt>
    <dgm:pt modelId="{97500082-71DD-4E5B-89F9-47AC694405CD}">
      <dgm:prSet phldrT="[文本]"/>
      <dgm:spPr/>
      <dgm:t>
        <a:bodyPr/>
        <a:lstStyle/>
        <a:p>
          <a:r>
            <a:rPr lang="zh-CN" altLang="en-US" dirty="0"/>
            <a:t>谋生手段</a:t>
          </a:r>
        </a:p>
      </dgm:t>
    </dgm:pt>
    <dgm:pt modelId="{8C30E585-DEF8-405C-A513-F7C155478817}" type="parTrans" cxnId="{7CEE6C6F-685A-443E-8764-E0F224230D47}">
      <dgm:prSet/>
      <dgm:spPr/>
      <dgm:t>
        <a:bodyPr/>
        <a:lstStyle/>
        <a:p>
          <a:endParaRPr lang="zh-CN" altLang="en-US"/>
        </a:p>
      </dgm:t>
    </dgm:pt>
    <dgm:pt modelId="{61B9FB77-F8A2-4FEB-815B-CC253606AEBD}" type="sibTrans" cxnId="{7CEE6C6F-685A-443E-8764-E0F224230D47}">
      <dgm:prSet/>
      <dgm:spPr/>
      <dgm:t>
        <a:bodyPr/>
        <a:lstStyle/>
        <a:p>
          <a:endParaRPr lang="zh-CN" altLang="en-US"/>
        </a:p>
      </dgm:t>
    </dgm:pt>
    <dgm:pt modelId="{A5A272C7-FF49-4D25-BFAD-11F3ACFC8AC9}" type="pres">
      <dgm:prSet presAssocID="{CC55699F-8950-4267-A837-9E2B30424DCE}" presName="matrix" presStyleCnt="0">
        <dgm:presLayoutVars>
          <dgm:chMax val="1"/>
          <dgm:dir/>
          <dgm:resizeHandles val="exact"/>
        </dgm:presLayoutVars>
      </dgm:prSet>
      <dgm:spPr/>
      <dgm:t>
        <a:bodyPr/>
        <a:lstStyle/>
        <a:p>
          <a:endParaRPr lang="zh-CN" altLang="en-US"/>
        </a:p>
      </dgm:t>
    </dgm:pt>
    <dgm:pt modelId="{FCA9FE36-74F7-4DD7-BC03-C7D3DAA1BF4A}" type="pres">
      <dgm:prSet presAssocID="{CC55699F-8950-4267-A837-9E2B30424DCE}" presName="axisShape" presStyleLbl="bgShp" presStyleIdx="0" presStyleCnt="1"/>
      <dgm:spPr/>
    </dgm:pt>
    <dgm:pt modelId="{3D5EFD5D-6F11-455B-B86C-0C7EA6A5D1B8}" type="pres">
      <dgm:prSet presAssocID="{CC55699F-8950-4267-A837-9E2B30424DCE}" presName="rect1" presStyleLbl="node1" presStyleIdx="0" presStyleCnt="4">
        <dgm:presLayoutVars>
          <dgm:chMax val="0"/>
          <dgm:chPref val="0"/>
          <dgm:bulletEnabled val="1"/>
        </dgm:presLayoutVars>
      </dgm:prSet>
      <dgm:spPr/>
      <dgm:t>
        <a:bodyPr/>
        <a:lstStyle/>
        <a:p>
          <a:endParaRPr lang="zh-CN" altLang="en-US"/>
        </a:p>
      </dgm:t>
    </dgm:pt>
    <dgm:pt modelId="{0383E39D-C0D6-4FC8-B084-8D9385D9ACA2}" type="pres">
      <dgm:prSet presAssocID="{CC55699F-8950-4267-A837-9E2B30424DCE}" presName="rect2" presStyleLbl="node1" presStyleIdx="1" presStyleCnt="4">
        <dgm:presLayoutVars>
          <dgm:chMax val="0"/>
          <dgm:chPref val="0"/>
          <dgm:bulletEnabled val="1"/>
        </dgm:presLayoutVars>
      </dgm:prSet>
      <dgm:spPr/>
      <dgm:t>
        <a:bodyPr/>
        <a:lstStyle/>
        <a:p>
          <a:endParaRPr lang="zh-CN" altLang="en-US"/>
        </a:p>
      </dgm:t>
    </dgm:pt>
    <dgm:pt modelId="{178FCF18-0293-4A2F-99CD-B4E38DE23551}" type="pres">
      <dgm:prSet presAssocID="{CC55699F-8950-4267-A837-9E2B30424DCE}" presName="rect3" presStyleLbl="node1" presStyleIdx="2" presStyleCnt="4">
        <dgm:presLayoutVars>
          <dgm:chMax val="0"/>
          <dgm:chPref val="0"/>
          <dgm:bulletEnabled val="1"/>
        </dgm:presLayoutVars>
      </dgm:prSet>
      <dgm:spPr/>
      <dgm:t>
        <a:bodyPr/>
        <a:lstStyle/>
        <a:p>
          <a:endParaRPr lang="zh-CN" altLang="en-US"/>
        </a:p>
      </dgm:t>
    </dgm:pt>
    <dgm:pt modelId="{C1432A59-5658-433E-A516-7E33528B39D7}" type="pres">
      <dgm:prSet presAssocID="{CC55699F-8950-4267-A837-9E2B30424DCE}" presName="rect4" presStyleLbl="node1" presStyleIdx="3" presStyleCnt="4">
        <dgm:presLayoutVars>
          <dgm:chMax val="0"/>
          <dgm:chPref val="0"/>
          <dgm:bulletEnabled val="1"/>
        </dgm:presLayoutVars>
      </dgm:prSet>
      <dgm:spPr/>
      <dgm:t>
        <a:bodyPr/>
        <a:lstStyle/>
        <a:p>
          <a:endParaRPr lang="zh-CN" altLang="en-US"/>
        </a:p>
      </dgm:t>
    </dgm:pt>
  </dgm:ptLst>
  <dgm:cxnLst>
    <dgm:cxn modelId="{6A2605CB-9E51-4A7A-9B92-643A073666BD}" srcId="{CC55699F-8950-4267-A837-9E2B30424DCE}" destId="{01DA3413-2B84-4660-A28E-E67C7FF78E33}" srcOrd="2" destOrd="0" parTransId="{C5D1763C-5D88-4A85-9A0F-8780D093388A}" sibTransId="{220291FA-B31B-4FAA-95F1-B40745315464}"/>
    <dgm:cxn modelId="{586F8ED4-DC35-469B-8AD8-9DFD21613E55}" type="presOf" srcId="{01DA3413-2B84-4660-A28E-E67C7FF78E33}" destId="{178FCF18-0293-4A2F-99CD-B4E38DE23551}" srcOrd="0" destOrd="0" presId="urn:microsoft.com/office/officeart/2005/8/layout/matrix2"/>
    <dgm:cxn modelId="{59944F1C-D51F-4364-A530-3DB8B82E442A}" srcId="{CC55699F-8950-4267-A837-9E2B30424DCE}" destId="{2FEA97E7-9B82-4229-BADC-82D181C0631F}" srcOrd="0" destOrd="0" parTransId="{3248A8A6-DA09-4CC7-9BB6-E4C1DB7FE4DD}" sibTransId="{06844207-731F-4B09-BB7C-764197206DF3}"/>
    <dgm:cxn modelId="{40E1C7BE-B7E6-4E1E-B7F6-FCD2B54C92E3}" type="presOf" srcId="{2FEA97E7-9B82-4229-BADC-82D181C0631F}" destId="{3D5EFD5D-6F11-455B-B86C-0C7EA6A5D1B8}" srcOrd="0" destOrd="0" presId="urn:microsoft.com/office/officeart/2005/8/layout/matrix2"/>
    <dgm:cxn modelId="{9C117037-A7E0-412B-B434-DF1582559E5B}" type="presOf" srcId="{97500082-71DD-4E5B-89F9-47AC694405CD}" destId="{C1432A59-5658-433E-A516-7E33528B39D7}" srcOrd="0" destOrd="0" presId="urn:microsoft.com/office/officeart/2005/8/layout/matrix2"/>
    <dgm:cxn modelId="{26C437CF-ACBB-4CF6-A32A-CF1B2C39D9E1}" type="presOf" srcId="{CC55699F-8950-4267-A837-9E2B30424DCE}" destId="{A5A272C7-FF49-4D25-BFAD-11F3ACFC8AC9}" srcOrd="0" destOrd="0" presId="urn:microsoft.com/office/officeart/2005/8/layout/matrix2"/>
    <dgm:cxn modelId="{CC3617F9-E50B-459F-8163-99551D2FCE07}" type="presOf" srcId="{271552E0-6B0D-4BEA-B1DE-95D7CECC5238}" destId="{0383E39D-C0D6-4FC8-B084-8D9385D9ACA2}" srcOrd="0" destOrd="0" presId="urn:microsoft.com/office/officeart/2005/8/layout/matrix2"/>
    <dgm:cxn modelId="{7CEE6C6F-685A-443E-8764-E0F224230D47}" srcId="{CC55699F-8950-4267-A837-9E2B30424DCE}" destId="{97500082-71DD-4E5B-89F9-47AC694405CD}" srcOrd="3" destOrd="0" parTransId="{8C30E585-DEF8-405C-A513-F7C155478817}" sibTransId="{61B9FB77-F8A2-4FEB-815B-CC253606AEBD}"/>
    <dgm:cxn modelId="{2CACBE3D-1DAD-49FF-A4DE-17261211F316}" srcId="{CC55699F-8950-4267-A837-9E2B30424DCE}" destId="{271552E0-6B0D-4BEA-B1DE-95D7CECC5238}" srcOrd="1" destOrd="0" parTransId="{EA6ED59C-F1E7-4C18-B48F-BF7A416BFD2F}" sibTransId="{D360537A-7944-47A3-B80E-F72513CF6259}"/>
    <dgm:cxn modelId="{322A8DBD-0F53-4A26-B7BF-87DF7C856AA9}" type="presParOf" srcId="{A5A272C7-FF49-4D25-BFAD-11F3ACFC8AC9}" destId="{FCA9FE36-74F7-4DD7-BC03-C7D3DAA1BF4A}" srcOrd="0" destOrd="0" presId="urn:microsoft.com/office/officeart/2005/8/layout/matrix2"/>
    <dgm:cxn modelId="{DEFE7B5C-AF0D-48D4-8F75-E9849F00BBB1}" type="presParOf" srcId="{A5A272C7-FF49-4D25-BFAD-11F3ACFC8AC9}" destId="{3D5EFD5D-6F11-455B-B86C-0C7EA6A5D1B8}" srcOrd="1" destOrd="0" presId="urn:microsoft.com/office/officeart/2005/8/layout/matrix2"/>
    <dgm:cxn modelId="{BE759692-62A8-48AE-96EA-D2CAEC2D7F70}" type="presParOf" srcId="{A5A272C7-FF49-4D25-BFAD-11F3ACFC8AC9}" destId="{0383E39D-C0D6-4FC8-B084-8D9385D9ACA2}" srcOrd="2" destOrd="0" presId="urn:microsoft.com/office/officeart/2005/8/layout/matrix2"/>
    <dgm:cxn modelId="{9AF5CB6C-20DA-4E93-9C47-312359EBC800}" type="presParOf" srcId="{A5A272C7-FF49-4D25-BFAD-11F3ACFC8AC9}" destId="{178FCF18-0293-4A2F-99CD-B4E38DE23551}" srcOrd="3" destOrd="0" presId="urn:microsoft.com/office/officeart/2005/8/layout/matrix2"/>
    <dgm:cxn modelId="{82664579-9FD2-4253-B698-6E7001A7D385}" type="presParOf" srcId="{A5A272C7-FF49-4D25-BFAD-11F3ACFC8AC9}" destId="{C1432A59-5658-433E-A516-7E33528B39D7}"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ABF9E9-F5A0-4D2B-A7F8-D8AAA27EA437}">
      <dsp:nvSpPr>
        <dsp:cNvPr id="0" name=""/>
        <dsp:cNvSpPr/>
      </dsp:nvSpPr>
      <dsp:spPr>
        <a:xfrm>
          <a:off x="812" y="2425989"/>
          <a:ext cx="725849" cy="3629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zh-CN" altLang="en-US" sz="800" kern="1200"/>
            <a:t>是否喜欢</a:t>
          </a:r>
        </a:p>
      </dsp:txBody>
      <dsp:txXfrm>
        <a:off x="11442" y="2436619"/>
        <a:ext cx="704589" cy="341664"/>
      </dsp:txXfrm>
    </dsp:sp>
    <dsp:sp modelId="{1FD34BBD-44A9-4487-A749-6B4516DD5557}">
      <dsp:nvSpPr>
        <dsp:cNvPr id="0" name=""/>
        <dsp:cNvSpPr/>
      </dsp:nvSpPr>
      <dsp:spPr>
        <a:xfrm rot="17070740">
          <a:off x="292515" y="2041076"/>
          <a:ext cx="1158631" cy="11085"/>
        </a:xfrm>
        <a:custGeom>
          <a:avLst/>
          <a:gdLst/>
          <a:ahLst/>
          <a:cxnLst/>
          <a:rect l="0" t="0" r="0" b="0"/>
          <a:pathLst>
            <a:path>
              <a:moveTo>
                <a:pt x="0" y="5542"/>
              </a:moveTo>
              <a:lnTo>
                <a:pt x="1158631" y="554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842865" y="2017653"/>
        <a:ext cx="57931" cy="57931"/>
      </dsp:txXfrm>
    </dsp:sp>
    <dsp:sp modelId="{9C38D7D0-8EFC-4C48-A2F3-89F4F494578A}">
      <dsp:nvSpPr>
        <dsp:cNvPr id="0" name=""/>
        <dsp:cNvSpPr/>
      </dsp:nvSpPr>
      <dsp:spPr>
        <a:xfrm>
          <a:off x="1017001" y="1304325"/>
          <a:ext cx="725849" cy="3629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zh-CN" altLang="en-US" sz="800" kern="1200"/>
            <a:t>是</a:t>
          </a:r>
        </a:p>
      </dsp:txBody>
      <dsp:txXfrm>
        <a:off x="1027631" y="1314955"/>
        <a:ext cx="704589" cy="341664"/>
      </dsp:txXfrm>
    </dsp:sp>
    <dsp:sp modelId="{CC34CE0E-66E9-44E8-A3D4-77397964F887}">
      <dsp:nvSpPr>
        <dsp:cNvPr id="0" name=""/>
        <dsp:cNvSpPr/>
      </dsp:nvSpPr>
      <dsp:spPr>
        <a:xfrm>
          <a:off x="1742850" y="1480245"/>
          <a:ext cx="290339" cy="11085"/>
        </a:xfrm>
        <a:custGeom>
          <a:avLst/>
          <a:gdLst/>
          <a:ahLst/>
          <a:cxnLst/>
          <a:rect l="0" t="0" r="0" b="0"/>
          <a:pathLst>
            <a:path>
              <a:moveTo>
                <a:pt x="0" y="5542"/>
              </a:moveTo>
              <a:lnTo>
                <a:pt x="290339" y="55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880761" y="1478529"/>
        <a:ext cx="14516" cy="14516"/>
      </dsp:txXfrm>
    </dsp:sp>
    <dsp:sp modelId="{B7D42D5B-2AB1-40C9-98F8-324325E5ECE5}">
      <dsp:nvSpPr>
        <dsp:cNvPr id="0" name=""/>
        <dsp:cNvSpPr/>
      </dsp:nvSpPr>
      <dsp:spPr>
        <a:xfrm>
          <a:off x="2033189" y="1304325"/>
          <a:ext cx="725849" cy="3629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zh-CN" altLang="en-US" sz="800" kern="1200"/>
            <a:t>做好学业规划</a:t>
          </a:r>
        </a:p>
      </dsp:txBody>
      <dsp:txXfrm>
        <a:off x="2043819" y="1314955"/>
        <a:ext cx="704589" cy="341664"/>
      </dsp:txXfrm>
    </dsp:sp>
    <dsp:sp modelId="{E2D4B5B9-7327-46DC-9B67-0DBEEC68E516}">
      <dsp:nvSpPr>
        <dsp:cNvPr id="0" name=""/>
        <dsp:cNvSpPr/>
      </dsp:nvSpPr>
      <dsp:spPr>
        <a:xfrm rot="18920262">
          <a:off x="667729" y="2458440"/>
          <a:ext cx="408203" cy="11085"/>
        </a:xfrm>
        <a:custGeom>
          <a:avLst/>
          <a:gdLst/>
          <a:ahLst/>
          <a:cxnLst/>
          <a:rect l="0" t="0" r="0" b="0"/>
          <a:pathLst>
            <a:path>
              <a:moveTo>
                <a:pt x="0" y="5542"/>
              </a:moveTo>
              <a:lnTo>
                <a:pt x="408203" y="554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861626" y="2453777"/>
        <a:ext cx="20410" cy="20410"/>
      </dsp:txXfrm>
    </dsp:sp>
    <dsp:sp modelId="{5717F554-F3C8-4031-B204-6E32B9519533}">
      <dsp:nvSpPr>
        <dsp:cNvPr id="0" name=""/>
        <dsp:cNvSpPr/>
      </dsp:nvSpPr>
      <dsp:spPr>
        <a:xfrm>
          <a:off x="1017001" y="2139051"/>
          <a:ext cx="725849" cy="3629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zh-CN" altLang="en-US" sz="800" kern="1200"/>
            <a:t>不清楚但也不讨厌</a:t>
          </a:r>
        </a:p>
      </dsp:txBody>
      <dsp:txXfrm>
        <a:off x="1027631" y="2149681"/>
        <a:ext cx="704589" cy="341664"/>
      </dsp:txXfrm>
    </dsp:sp>
    <dsp:sp modelId="{ED1D36FA-0CCE-4C12-944A-C774BF5953DA}">
      <dsp:nvSpPr>
        <dsp:cNvPr id="0" name=""/>
        <dsp:cNvSpPr/>
      </dsp:nvSpPr>
      <dsp:spPr>
        <a:xfrm>
          <a:off x="1742850" y="2314971"/>
          <a:ext cx="290339" cy="11085"/>
        </a:xfrm>
        <a:custGeom>
          <a:avLst/>
          <a:gdLst/>
          <a:ahLst/>
          <a:cxnLst/>
          <a:rect l="0" t="0" r="0" b="0"/>
          <a:pathLst>
            <a:path>
              <a:moveTo>
                <a:pt x="0" y="5542"/>
              </a:moveTo>
              <a:lnTo>
                <a:pt x="290339" y="55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880761" y="2313255"/>
        <a:ext cx="14516" cy="14516"/>
      </dsp:txXfrm>
    </dsp:sp>
    <dsp:sp modelId="{232CCA0C-4B31-49DA-A80D-B054C3A67BB7}">
      <dsp:nvSpPr>
        <dsp:cNvPr id="0" name=""/>
        <dsp:cNvSpPr/>
      </dsp:nvSpPr>
      <dsp:spPr>
        <a:xfrm>
          <a:off x="2033189" y="2139051"/>
          <a:ext cx="725849" cy="3629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zh-CN" altLang="en-US" sz="800" kern="1200"/>
            <a:t>有喜欢的专业吗</a:t>
          </a:r>
        </a:p>
      </dsp:txBody>
      <dsp:txXfrm>
        <a:off x="2043819" y="2149681"/>
        <a:ext cx="704589" cy="341664"/>
      </dsp:txXfrm>
    </dsp:sp>
    <dsp:sp modelId="{578F1B85-5D44-4925-903E-83D107753AFC}">
      <dsp:nvSpPr>
        <dsp:cNvPr id="0" name=""/>
        <dsp:cNvSpPr/>
      </dsp:nvSpPr>
      <dsp:spPr>
        <a:xfrm rot="19457599">
          <a:off x="2725431" y="2210630"/>
          <a:ext cx="357554" cy="11085"/>
        </a:xfrm>
        <a:custGeom>
          <a:avLst/>
          <a:gdLst/>
          <a:ahLst/>
          <a:cxnLst/>
          <a:rect l="0" t="0" r="0" b="0"/>
          <a:pathLst>
            <a:path>
              <a:moveTo>
                <a:pt x="0" y="5542"/>
              </a:moveTo>
              <a:lnTo>
                <a:pt x="357554" y="55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895269" y="2207234"/>
        <a:ext cx="17877" cy="17877"/>
      </dsp:txXfrm>
    </dsp:sp>
    <dsp:sp modelId="{53D601FA-D3DC-432E-98D2-FD01C7C36154}">
      <dsp:nvSpPr>
        <dsp:cNvPr id="0" name=""/>
        <dsp:cNvSpPr/>
      </dsp:nvSpPr>
      <dsp:spPr>
        <a:xfrm>
          <a:off x="3049378" y="1930370"/>
          <a:ext cx="725849" cy="3629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zh-CN" altLang="en-US" sz="800" kern="1200"/>
            <a:t>有</a:t>
          </a:r>
        </a:p>
      </dsp:txBody>
      <dsp:txXfrm>
        <a:off x="3060008" y="1941000"/>
        <a:ext cx="704589" cy="341664"/>
      </dsp:txXfrm>
    </dsp:sp>
    <dsp:sp modelId="{5CBCD481-9435-448A-97BB-26BD87147B59}">
      <dsp:nvSpPr>
        <dsp:cNvPr id="0" name=""/>
        <dsp:cNvSpPr/>
      </dsp:nvSpPr>
      <dsp:spPr>
        <a:xfrm>
          <a:off x="3775227" y="2106289"/>
          <a:ext cx="290339" cy="11085"/>
        </a:xfrm>
        <a:custGeom>
          <a:avLst/>
          <a:gdLst/>
          <a:ahLst/>
          <a:cxnLst/>
          <a:rect l="0" t="0" r="0" b="0"/>
          <a:pathLst>
            <a:path>
              <a:moveTo>
                <a:pt x="0" y="5542"/>
              </a:moveTo>
              <a:lnTo>
                <a:pt x="290339" y="55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913139" y="2104574"/>
        <a:ext cx="14516" cy="14516"/>
      </dsp:txXfrm>
    </dsp:sp>
    <dsp:sp modelId="{F8D170A9-7D36-407B-BC0C-DE6CBA499F3D}">
      <dsp:nvSpPr>
        <dsp:cNvPr id="0" name=""/>
        <dsp:cNvSpPr/>
      </dsp:nvSpPr>
      <dsp:spPr>
        <a:xfrm>
          <a:off x="4065567" y="1930370"/>
          <a:ext cx="725849" cy="3629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zh-CN" altLang="en-US" sz="800" kern="1200"/>
            <a:t>有转的可能性吗</a:t>
          </a:r>
        </a:p>
      </dsp:txBody>
      <dsp:txXfrm>
        <a:off x="4076197" y="1941000"/>
        <a:ext cx="704589" cy="341664"/>
      </dsp:txXfrm>
    </dsp:sp>
    <dsp:sp modelId="{1CD195BA-4605-4558-924C-19A39802D111}">
      <dsp:nvSpPr>
        <dsp:cNvPr id="0" name=""/>
        <dsp:cNvSpPr/>
      </dsp:nvSpPr>
      <dsp:spPr>
        <a:xfrm rot="19457599">
          <a:off x="4757809" y="2001949"/>
          <a:ext cx="357554" cy="11085"/>
        </a:xfrm>
        <a:custGeom>
          <a:avLst/>
          <a:gdLst/>
          <a:ahLst/>
          <a:cxnLst/>
          <a:rect l="0" t="0" r="0" b="0"/>
          <a:pathLst>
            <a:path>
              <a:moveTo>
                <a:pt x="0" y="5542"/>
              </a:moveTo>
              <a:lnTo>
                <a:pt x="357554" y="55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927647" y="1998552"/>
        <a:ext cx="17877" cy="17877"/>
      </dsp:txXfrm>
    </dsp:sp>
    <dsp:sp modelId="{6C3CF828-04BD-4F8A-8AE6-B4D3C9679237}">
      <dsp:nvSpPr>
        <dsp:cNvPr id="0" name=""/>
        <dsp:cNvSpPr/>
      </dsp:nvSpPr>
      <dsp:spPr>
        <a:xfrm>
          <a:off x="5081756" y="1721688"/>
          <a:ext cx="725849" cy="3629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zh-CN" altLang="en-US" sz="800" kern="1200"/>
            <a:t>有</a:t>
          </a:r>
        </a:p>
      </dsp:txBody>
      <dsp:txXfrm>
        <a:off x="5092386" y="1732318"/>
        <a:ext cx="704589" cy="341664"/>
      </dsp:txXfrm>
    </dsp:sp>
    <dsp:sp modelId="{2C997064-B8B2-47D7-96F1-060F1AEC12B3}">
      <dsp:nvSpPr>
        <dsp:cNvPr id="0" name=""/>
        <dsp:cNvSpPr/>
      </dsp:nvSpPr>
      <dsp:spPr>
        <a:xfrm>
          <a:off x="5807605" y="1897608"/>
          <a:ext cx="290339" cy="11085"/>
        </a:xfrm>
        <a:custGeom>
          <a:avLst/>
          <a:gdLst/>
          <a:ahLst/>
          <a:cxnLst/>
          <a:rect l="0" t="0" r="0" b="0"/>
          <a:pathLst>
            <a:path>
              <a:moveTo>
                <a:pt x="0" y="5542"/>
              </a:moveTo>
              <a:lnTo>
                <a:pt x="290339" y="55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945516" y="1895892"/>
        <a:ext cx="14516" cy="14516"/>
      </dsp:txXfrm>
    </dsp:sp>
    <dsp:sp modelId="{E959FA07-BD4C-4BF1-A1DD-8D124F30261F}">
      <dsp:nvSpPr>
        <dsp:cNvPr id="0" name=""/>
        <dsp:cNvSpPr/>
      </dsp:nvSpPr>
      <dsp:spPr>
        <a:xfrm>
          <a:off x="6097944" y="1721688"/>
          <a:ext cx="725849" cy="3629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zh-CN" altLang="en-US" sz="800" kern="1200"/>
            <a:t>努力尝试</a:t>
          </a:r>
        </a:p>
      </dsp:txBody>
      <dsp:txXfrm>
        <a:off x="6108574" y="1732318"/>
        <a:ext cx="704589" cy="341664"/>
      </dsp:txXfrm>
    </dsp:sp>
    <dsp:sp modelId="{22319F59-749F-4045-BEB1-131BF96D2566}">
      <dsp:nvSpPr>
        <dsp:cNvPr id="0" name=""/>
        <dsp:cNvSpPr/>
      </dsp:nvSpPr>
      <dsp:spPr>
        <a:xfrm rot="2142401">
          <a:off x="4757809" y="2210630"/>
          <a:ext cx="357554" cy="11085"/>
        </a:xfrm>
        <a:custGeom>
          <a:avLst/>
          <a:gdLst/>
          <a:ahLst/>
          <a:cxnLst/>
          <a:rect l="0" t="0" r="0" b="0"/>
          <a:pathLst>
            <a:path>
              <a:moveTo>
                <a:pt x="0" y="5542"/>
              </a:moveTo>
              <a:lnTo>
                <a:pt x="357554" y="55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927647" y="2207234"/>
        <a:ext cx="17877" cy="17877"/>
      </dsp:txXfrm>
    </dsp:sp>
    <dsp:sp modelId="{C44ECA7E-6F67-4533-9A08-980C67DB0635}">
      <dsp:nvSpPr>
        <dsp:cNvPr id="0" name=""/>
        <dsp:cNvSpPr/>
      </dsp:nvSpPr>
      <dsp:spPr>
        <a:xfrm>
          <a:off x="5081756" y="2139051"/>
          <a:ext cx="725849" cy="3629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zh-CN" altLang="en-US" sz="800" kern="1200"/>
            <a:t>无</a:t>
          </a:r>
        </a:p>
      </dsp:txBody>
      <dsp:txXfrm>
        <a:off x="5092386" y="2149681"/>
        <a:ext cx="704589" cy="341664"/>
      </dsp:txXfrm>
    </dsp:sp>
    <dsp:sp modelId="{2300B61A-7D6A-4B7E-AC83-E8D495294D72}">
      <dsp:nvSpPr>
        <dsp:cNvPr id="0" name=""/>
        <dsp:cNvSpPr/>
      </dsp:nvSpPr>
      <dsp:spPr>
        <a:xfrm>
          <a:off x="5807605" y="2314971"/>
          <a:ext cx="290339" cy="11085"/>
        </a:xfrm>
        <a:custGeom>
          <a:avLst/>
          <a:gdLst/>
          <a:ahLst/>
          <a:cxnLst/>
          <a:rect l="0" t="0" r="0" b="0"/>
          <a:pathLst>
            <a:path>
              <a:moveTo>
                <a:pt x="0" y="5542"/>
              </a:moveTo>
              <a:lnTo>
                <a:pt x="290339" y="55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945516" y="2313255"/>
        <a:ext cx="14516" cy="14516"/>
      </dsp:txXfrm>
    </dsp:sp>
    <dsp:sp modelId="{6C5D3531-2FD4-403C-BBF0-AC39FF50B372}">
      <dsp:nvSpPr>
        <dsp:cNvPr id="0" name=""/>
        <dsp:cNvSpPr/>
      </dsp:nvSpPr>
      <dsp:spPr>
        <a:xfrm>
          <a:off x="6097944" y="2139051"/>
          <a:ext cx="725849" cy="3629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zh-CN" altLang="en-US" sz="800" kern="1200"/>
            <a:t>爱我所选</a:t>
          </a:r>
        </a:p>
      </dsp:txBody>
      <dsp:txXfrm>
        <a:off x="6108574" y="2149681"/>
        <a:ext cx="704589" cy="341664"/>
      </dsp:txXfrm>
    </dsp:sp>
    <dsp:sp modelId="{D720CED0-BB3F-4CD9-A96B-91F3414B4ABD}">
      <dsp:nvSpPr>
        <dsp:cNvPr id="0" name=""/>
        <dsp:cNvSpPr/>
      </dsp:nvSpPr>
      <dsp:spPr>
        <a:xfrm rot="2142401">
          <a:off x="2725431" y="2419312"/>
          <a:ext cx="357554" cy="11085"/>
        </a:xfrm>
        <a:custGeom>
          <a:avLst/>
          <a:gdLst/>
          <a:ahLst/>
          <a:cxnLst/>
          <a:rect l="0" t="0" r="0" b="0"/>
          <a:pathLst>
            <a:path>
              <a:moveTo>
                <a:pt x="0" y="5542"/>
              </a:moveTo>
              <a:lnTo>
                <a:pt x="357554" y="55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895269" y="2415916"/>
        <a:ext cx="17877" cy="17877"/>
      </dsp:txXfrm>
    </dsp:sp>
    <dsp:sp modelId="{40A302A5-75F4-4255-8FE8-92E5F6D250A2}">
      <dsp:nvSpPr>
        <dsp:cNvPr id="0" name=""/>
        <dsp:cNvSpPr/>
      </dsp:nvSpPr>
      <dsp:spPr>
        <a:xfrm>
          <a:off x="3049378" y="2347733"/>
          <a:ext cx="725849" cy="3629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zh-CN" altLang="en-US" sz="800" kern="1200"/>
            <a:t>无</a:t>
          </a:r>
        </a:p>
      </dsp:txBody>
      <dsp:txXfrm>
        <a:off x="3060008" y="2358363"/>
        <a:ext cx="704589" cy="341664"/>
      </dsp:txXfrm>
    </dsp:sp>
    <dsp:sp modelId="{A0C0A01D-0111-4F27-A361-55D9D4647A13}">
      <dsp:nvSpPr>
        <dsp:cNvPr id="0" name=""/>
        <dsp:cNvSpPr/>
      </dsp:nvSpPr>
      <dsp:spPr>
        <a:xfrm>
          <a:off x="3775227" y="2523653"/>
          <a:ext cx="290339" cy="11085"/>
        </a:xfrm>
        <a:custGeom>
          <a:avLst/>
          <a:gdLst/>
          <a:ahLst/>
          <a:cxnLst/>
          <a:rect l="0" t="0" r="0" b="0"/>
          <a:pathLst>
            <a:path>
              <a:moveTo>
                <a:pt x="0" y="5542"/>
              </a:moveTo>
              <a:lnTo>
                <a:pt x="290339" y="55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913139" y="2521937"/>
        <a:ext cx="14516" cy="14516"/>
      </dsp:txXfrm>
    </dsp:sp>
    <dsp:sp modelId="{1C9E1916-869E-40DC-B446-6575A175C311}">
      <dsp:nvSpPr>
        <dsp:cNvPr id="0" name=""/>
        <dsp:cNvSpPr/>
      </dsp:nvSpPr>
      <dsp:spPr>
        <a:xfrm>
          <a:off x="4065567" y="2347733"/>
          <a:ext cx="725849" cy="3629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zh-CN" altLang="en-US" sz="800" kern="1200"/>
            <a:t>爱我所选</a:t>
          </a:r>
        </a:p>
      </dsp:txBody>
      <dsp:txXfrm>
        <a:off x="4076197" y="2358363"/>
        <a:ext cx="704589" cy="341664"/>
      </dsp:txXfrm>
    </dsp:sp>
    <dsp:sp modelId="{C30F8FAB-9FE6-4D99-831F-6545007AEC40}">
      <dsp:nvSpPr>
        <dsp:cNvPr id="0" name=""/>
        <dsp:cNvSpPr/>
      </dsp:nvSpPr>
      <dsp:spPr>
        <a:xfrm rot="4529260">
          <a:off x="292515" y="3162740"/>
          <a:ext cx="1158631" cy="11085"/>
        </a:xfrm>
        <a:custGeom>
          <a:avLst/>
          <a:gdLst/>
          <a:ahLst/>
          <a:cxnLst/>
          <a:rect l="0" t="0" r="0" b="0"/>
          <a:pathLst>
            <a:path>
              <a:moveTo>
                <a:pt x="0" y="5542"/>
              </a:moveTo>
              <a:lnTo>
                <a:pt x="1158631" y="554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842865" y="3139317"/>
        <a:ext cx="57931" cy="57931"/>
      </dsp:txXfrm>
    </dsp:sp>
    <dsp:sp modelId="{CA5DFE5A-DC34-4572-8138-82274FCF409B}">
      <dsp:nvSpPr>
        <dsp:cNvPr id="0" name=""/>
        <dsp:cNvSpPr/>
      </dsp:nvSpPr>
      <dsp:spPr>
        <a:xfrm>
          <a:off x="1017001" y="3547652"/>
          <a:ext cx="725849" cy="3629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zh-CN" altLang="en-US" sz="800" kern="1200"/>
            <a:t>否</a:t>
          </a:r>
        </a:p>
      </dsp:txBody>
      <dsp:txXfrm>
        <a:off x="1027631" y="3558282"/>
        <a:ext cx="704589" cy="341664"/>
      </dsp:txXfrm>
    </dsp:sp>
    <dsp:sp modelId="{61B4517B-612D-4BF5-B9DB-62C59F310537}">
      <dsp:nvSpPr>
        <dsp:cNvPr id="0" name=""/>
        <dsp:cNvSpPr/>
      </dsp:nvSpPr>
      <dsp:spPr>
        <a:xfrm>
          <a:off x="1742850" y="3723572"/>
          <a:ext cx="290339" cy="11085"/>
        </a:xfrm>
        <a:custGeom>
          <a:avLst/>
          <a:gdLst/>
          <a:ahLst/>
          <a:cxnLst/>
          <a:rect l="0" t="0" r="0" b="0"/>
          <a:pathLst>
            <a:path>
              <a:moveTo>
                <a:pt x="0" y="5542"/>
              </a:moveTo>
              <a:lnTo>
                <a:pt x="290339" y="55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880761" y="3721856"/>
        <a:ext cx="14516" cy="14516"/>
      </dsp:txXfrm>
    </dsp:sp>
    <dsp:sp modelId="{DE656037-C8D3-4B93-B441-286E8A45A53C}">
      <dsp:nvSpPr>
        <dsp:cNvPr id="0" name=""/>
        <dsp:cNvSpPr/>
      </dsp:nvSpPr>
      <dsp:spPr>
        <a:xfrm>
          <a:off x="2033189" y="3547652"/>
          <a:ext cx="725849" cy="3629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zh-CN" altLang="en-US" sz="800" kern="1200"/>
            <a:t>有喜欢的专业吗</a:t>
          </a:r>
        </a:p>
      </dsp:txBody>
      <dsp:txXfrm>
        <a:off x="2043819" y="3558282"/>
        <a:ext cx="704589" cy="341664"/>
      </dsp:txXfrm>
    </dsp:sp>
    <dsp:sp modelId="{5D970FB9-D084-4C97-9EAB-E89B7FDBCACE}">
      <dsp:nvSpPr>
        <dsp:cNvPr id="0" name=""/>
        <dsp:cNvSpPr/>
      </dsp:nvSpPr>
      <dsp:spPr>
        <a:xfrm rot="18103853">
          <a:off x="2628183" y="3488805"/>
          <a:ext cx="552049" cy="11085"/>
        </a:xfrm>
        <a:custGeom>
          <a:avLst/>
          <a:gdLst/>
          <a:ahLst/>
          <a:cxnLst/>
          <a:rect l="0" t="0" r="0" b="0"/>
          <a:pathLst>
            <a:path>
              <a:moveTo>
                <a:pt x="0" y="5542"/>
              </a:moveTo>
              <a:lnTo>
                <a:pt x="552049" y="55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890407" y="3480547"/>
        <a:ext cx="27602" cy="27602"/>
      </dsp:txXfrm>
    </dsp:sp>
    <dsp:sp modelId="{844B75EF-02EF-4A8C-9470-C96D0741071A}">
      <dsp:nvSpPr>
        <dsp:cNvPr id="0" name=""/>
        <dsp:cNvSpPr/>
      </dsp:nvSpPr>
      <dsp:spPr>
        <a:xfrm>
          <a:off x="3049378" y="3078119"/>
          <a:ext cx="725849" cy="3629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zh-CN" altLang="en-US" sz="800" kern="1200"/>
            <a:t>有</a:t>
          </a:r>
        </a:p>
      </dsp:txBody>
      <dsp:txXfrm>
        <a:off x="3060008" y="3088749"/>
        <a:ext cx="704589" cy="341664"/>
      </dsp:txXfrm>
    </dsp:sp>
    <dsp:sp modelId="{8C0C6F8C-8AE5-4229-8A94-75C06B1E113D}">
      <dsp:nvSpPr>
        <dsp:cNvPr id="0" name=""/>
        <dsp:cNvSpPr/>
      </dsp:nvSpPr>
      <dsp:spPr>
        <a:xfrm>
          <a:off x="3775227" y="3254038"/>
          <a:ext cx="290339" cy="11085"/>
        </a:xfrm>
        <a:custGeom>
          <a:avLst/>
          <a:gdLst/>
          <a:ahLst/>
          <a:cxnLst/>
          <a:rect l="0" t="0" r="0" b="0"/>
          <a:pathLst>
            <a:path>
              <a:moveTo>
                <a:pt x="0" y="5542"/>
              </a:moveTo>
              <a:lnTo>
                <a:pt x="290339" y="55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913139" y="3252322"/>
        <a:ext cx="14516" cy="14516"/>
      </dsp:txXfrm>
    </dsp:sp>
    <dsp:sp modelId="{0CEA96FC-DD6A-42B7-8521-5C19C5D36943}">
      <dsp:nvSpPr>
        <dsp:cNvPr id="0" name=""/>
        <dsp:cNvSpPr/>
      </dsp:nvSpPr>
      <dsp:spPr>
        <a:xfrm>
          <a:off x="4065567" y="3078119"/>
          <a:ext cx="725849" cy="3629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zh-CN" altLang="en-US" sz="800" kern="1200"/>
            <a:t>有转的可能性吗</a:t>
          </a:r>
        </a:p>
      </dsp:txBody>
      <dsp:txXfrm>
        <a:off x="4076197" y="3088749"/>
        <a:ext cx="704589" cy="341664"/>
      </dsp:txXfrm>
    </dsp:sp>
    <dsp:sp modelId="{230B09CD-FEF2-4A1F-8EDC-19FF1EEF10FF}">
      <dsp:nvSpPr>
        <dsp:cNvPr id="0" name=""/>
        <dsp:cNvSpPr/>
      </dsp:nvSpPr>
      <dsp:spPr>
        <a:xfrm rot="18770822">
          <a:off x="4723114" y="3097527"/>
          <a:ext cx="426942" cy="11085"/>
        </a:xfrm>
        <a:custGeom>
          <a:avLst/>
          <a:gdLst/>
          <a:ahLst/>
          <a:cxnLst/>
          <a:rect l="0" t="0" r="0" b="0"/>
          <a:pathLst>
            <a:path>
              <a:moveTo>
                <a:pt x="0" y="5542"/>
              </a:moveTo>
              <a:lnTo>
                <a:pt x="426942" y="55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925912" y="3092396"/>
        <a:ext cx="21347" cy="21347"/>
      </dsp:txXfrm>
    </dsp:sp>
    <dsp:sp modelId="{1D594BE1-80EF-4AA7-8247-733CE62E7212}">
      <dsp:nvSpPr>
        <dsp:cNvPr id="0" name=""/>
        <dsp:cNvSpPr/>
      </dsp:nvSpPr>
      <dsp:spPr>
        <a:xfrm>
          <a:off x="5081756" y="2765096"/>
          <a:ext cx="725849" cy="3629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zh-CN" altLang="en-US" sz="800" kern="1200"/>
            <a:t>有</a:t>
          </a:r>
        </a:p>
      </dsp:txBody>
      <dsp:txXfrm>
        <a:off x="5092386" y="2775726"/>
        <a:ext cx="704589" cy="341664"/>
      </dsp:txXfrm>
    </dsp:sp>
    <dsp:sp modelId="{E7F5837E-9442-40B6-AEA6-068C51772D60}">
      <dsp:nvSpPr>
        <dsp:cNvPr id="0" name=""/>
        <dsp:cNvSpPr/>
      </dsp:nvSpPr>
      <dsp:spPr>
        <a:xfrm>
          <a:off x="5807605" y="2941016"/>
          <a:ext cx="290339" cy="11085"/>
        </a:xfrm>
        <a:custGeom>
          <a:avLst/>
          <a:gdLst/>
          <a:ahLst/>
          <a:cxnLst/>
          <a:rect l="0" t="0" r="0" b="0"/>
          <a:pathLst>
            <a:path>
              <a:moveTo>
                <a:pt x="0" y="5542"/>
              </a:moveTo>
              <a:lnTo>
                <a:pt x="290339" y="55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945516" y="2939300"/>
        <a:ext cx="14516" cy="14516"/>
      </dsp:txXfrm>
    </dsp:sp>
    <dsp:sp modelId="{FD1FABA5-1CC2-4357-9858-0A2420CE3F22}">
      <dsp:nvSpPr>
        <dsp:cNvPr id="0" name=""/>
        <dsp:cNvSpPr/>
      </dsp:nvSpPr>
      <dsp:spPr>
        <a:xfrm>
          <a:off x="6097944" y="2765096"/>
          <a:ext cx="725849" cy="3629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zh-CN" altLang="en-US" sz="800" kern="1200"/>
            <a:t>努力尝试</a:t>
          </a:r>
        </a:p>
      </dsp:txBody>
      <dsp:txXfrm>
        <a:off x="6108574" y="2775726"/>
        <a:ext cx="704589" cy="341664"/>
      </dsp:txXfrm>
    </dsp:sp>
    <dsp:sp modelId="{18FC2566-DAD5-44DC-A8F8-E546C83F2CCC}">
      <dsp:nvSpPr>
        <dsp:cNvPr id="0" name=""/>
        <dsp:cNvSpPr/>
      </dsp:nvSpPr>
      <dsp:spPr>
        <a:xfrm rot="2829178">
          <a:off x="4723114" y="3410550"/>
          <a:ext cx="426942" cy="11085"/>
        </a:xfrm>
        <a:custGeom>
          <a:avLst/>
          <a:gdLst/>
          <a:ahLst/>
          <a:cxnLst/>
          <a:rect l="0" t="0" r="0" b="0"/>
          <a:pathLst>
            <a:path>
              <a:moveTo>
                <a:pt x="0" y="5542"/>
              </a:moveTo>
              <a:lnTo>
                <a:pt x="426942" y="55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925912" y="3405419"/>
        <a:ext cx="21347" cy="21347"/>
      </dsp:txXfrm>
    </dsp:sp>
    <dsp:sp modelId="{B7B9900D-E5DC-4CFD-9B45-6DA5679902E1}">
      <dsp:nvSpPr>
        <dsp:cNvPr id="0" name=""/>
        <dsp:cNvSpPr/>
      </dsp:nvSpPr>
      <dsp:spPr>
        <a:xfrm>
          <a:off x="5081756" y="3391141"/>
          <a:ext cx="725849" cy="3629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zh-CN" altLang="en-US" sz="800" kern="1200"/>
            <a:t>无</a:t>
          </a:r>
        </a:p>
      </dsp:txBody>
      <dsp:txXfrm>
        <a:off x="5092386" y="3401771"/>
        <a:ext cx="704589" cy="341664"/>
      </dsp:txXfrm>
    </dsp:sp>
    <dsp:sp modelId="{73A0C089-2633-48A6-988B-C447C3DA34FF}">
      <dsp:nvSpPr>
        <dsp:cNvPr id="0" name=""/>
        <dsp:cNvSpPr/>
      </dsp:nvSpPr>
      <dsp:spPr>
        <a:xfrm>
          <a:off x="5807605" y="3567061"/>
          <a:ext cx="290339" cy="11085"/>
        </a:xfrm>
        <a:custGeom>
          <a:avLst/>
          <a:gdLst/>
          <a:ahLst/>
          <a:cxnLst/>
          <a:rect l="0" t="0" r="0" b="0"/>
          <a:pathLst>
            <a:path>
              <a:moveTo>
                <a:pt x="0" y="5542"/>
              </a:moveTo>
              <a:lnTo>
                <a:pt x="290339" y="55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945516" y="3565345"/>
        <a:ext cx="14516" cy="14516"/>
      </dsp:txXfrm>
    </dsp:sp>
    <dsp:sp modelId="{031043D5-6B99-4CCA-BE49-95B0B46C6FE5}">
      <dsp:nvSpPr>
        <dsp:cNvPr id="0" name=""/>
        <dsp:cNvSpPr/>
      </dsp:nvSpPr>
      <dsp:spPr>
        <a:xfrm>
          <a:off x="6097944" y="3391141"/>
          <a:ext cx="725849" cy="3629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zh-CN" altLang="en-US" sz="800" kern="1200"/>
            <a:t>能学好吗</a:t>
          </a:r>
        </a:p>
      </dsp:txBody>
      <dsp:txXfrm>
        <a:off x="6108574" y="3401771"/>
        <a:ext cx="704589" cy="341664"/>
      </dsp:txXfrm>
    </dsp:sp>
    <dsp:sp modelId="{2CC0156E-0579-4C9F-AC72-3199967A8157}">
      <dsp:nvSpPr>
        <dsp:cNvPr id="0" name=""/>
        <dsp:cNvSpPr/>
      </dsp:nvSpPr>
      <dsp:spPr>
        <a:xfrm rot="19457599">
          <a:off x="6790186" y="3462720"/>
          <a:ext cx="357554" cy="11085"/>
        </a:xfrm>
        <a:custGeom>
          <a:avLst/>
          <a:gdLst/>
          <a:ahLst/>
          <a:cxnLst/>
          <a:rect l="0" t="0" r="0" b="0"/>
          <a:pathLst>
            <a:path>
              <a:moveTo>
                <a:pt x="0" y="5542"/>
              </a:moveTo>
              <a:lnTo>
                <a:pt x="357554" y="55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6960025" y="3459324"/>
        <a:ext cx="17877" cy="17877"/>
      </dsp:txXfrm>
    </dsp:sp>
    <dsp:sp modelId="{99F688CA-4071-4682-A716-C07292FE71AF}">
      <dsp:nvSpPr>
        <dsp:cNvPr id="0" name=""/>
        <dsp:cNvSpPr/>
      </dsp:nvSpPr>
      <dsp:spPr>
        <a:xfrm>
          <a:off x="7114133" y="3182459"/>
          <a:ext cx="725849" cy="3629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zh-CN" altLang="en-US" sz="800" kern="1200"/>
            <a:t>能</a:t>
          </a:r>
        </a:p>
      </dsp:txBody>
      <dsp:txXfrm>
        <a:off x="7124763" y="3193089"/>
        <a:ext cx="704589" cy="341664"/>
      </dsp:txXfrm>
    </dsp:sp>
    <dsp:sp modelId="{C81CA045-2B55-4B4D-B734-3CFC52EE5B7A}">
      <dsp:nvSpPr>
        <dsp:cNvPr id="0" name=""/>
        <dsp:cNvSpPr/>
      </dsp:nvSpPr>
      <dsp:spPr>
        <a:xfrm>
          <a:off x="7839982" y="3358379"/>
          <a:ext cx="290339" cy="11085"/>
        </a:xfrm>
        <a:custGeom>
          <a:avLst/>
          <a:gdLst/>
          <a:ahLst/>
          <a:cxnLst/>
          <a:rect l="0" t="0" r="0" b="0"/>
          <a:pathLst>
            <a:path>
              <a:moveTo>
                <a:pt x="0" y="5542"/>
              </a:moveTo>
              <a:lnTo>
                <a:pt x="290339" y="55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7977894" y="3356663"/>
        <a:ext cx="14516" cy="14516"/>
      </dsp:txXfrm>
    </dsp:sp>
    <dsp:sp modelId="{399B92A8-0B0B-4B04-8C58-75E93A17D920}">
      <dsp:nvSpPr>
        <dsp:cNvPr id="0" name=""/>
        <dsp:cNvSpPr/>
      </dsp:nvSpPr>
      <dsp:spPr>
        <a:xfrm>
          <a:off x="8130322" y="3182459"/>
          <a:ext cx="725849" cy="3629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zh-CN" altLang="en-US" sz="800" kern="1200"/>
            <a:t>谋生手段</a:t>
          </a:r>
        </a:p>
      </dsp:txBody>
      <dsp:txXfrm>
        <a:off x="8140952" y="3193089"/>
        <a:ext cx="704589" cy="341664"/>
      </dsp:txXfrm>
    </dsp:sp>
    <dsp:sp modelId="{CE1A3F09-7AE3-424A-9298-CCF9154F97A7}">
      <dsp:nvSpPr>
        <dsp:cNvPr id="0" name=""/>
        <dsp:cNvSpPr/>
      </dsp:nvSpPr>
      <dsp:spPr>
        <a:xfrm rot="2142401">
          <a:off x="6790186" y="3671402"/>
          <a:ext cx="357554" cy="11085"/>
        </a:xfrm>
        <a:custGeom>
          <a:avLst/>
          <a:gdLst/>
          <a:ahLst/>
          <a:cxnLst/>
          <a:rect l="0" t="0" r="0" b="0"/>
          <a:pathLst>
            <a:path>
              <a:moveTo>
                <a:pt x="0" y="5542"/>
              </a:moveTo>
              <a:lnTo>
                <a:pt x="357554" y="55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6960025" y="3668005"/>
        <a:ext cx="17877" cy="17877"/>
      </dsp:txXfrm>
    </dsp:sp>
    <dsp:sp modelId="{18AA3875-DA63-44CD-8AC8-262278161C42}">
      <dsp:nvSpPr>
        <dsp:cNvPr id="0" name=""/>
        <dsp:cNvSpPr/>
      </dsp:nvSpPr>
      <dsp:spPr>
        <a:xfrm>
          <a:off x="7114133" y="3599823"/>
          <a:ext cx="725849" cy="3629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zh-CN" altLang="en-US" sz="800" kern="1200"/>
            <a:t>不能</a:t>
          </a:r>
        </a:p>
      </dsp:txBody>
      <dsp:txXfrm>
        <a:off x="7124763" y="3610453"/>
        <a:ext cx="704589" cy="341664"/>
      </dsp:txXfrm>
    </dsp:sp>
    <dsp:sp modelId="{0F77E53A-3AF5-4460-AAF6-BDDA5CCA2675}">
      <dsp:nvSpPr>
        <dsp:cNvPr id="0" name=""/>
        <dsp:cNvSpPr/>
      </dsp:nvSpPr>
      <dsp:spPr>
        <a:xfrm>
          <a:off x="7839982" y="3775742"/>
          <a:ext cx="290339" cy="11085"/>
        </a:xfrm>
        <a:custGeom>
          <a:avLst/>
          <a:gdLst/>
          <a:ahLst/>
          <a:cxnLst/>
          <a:rect l="0" t="0" r="0" b="0"/>
          <a:pathLst>
            <a:path>
              <a:moveTo>
                <a:pt x="0" y="5542"/>
              </a:moveTo>
              <a:lnTo>
                <a:pt x="290339" y="55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7977894" y="3774027"/>
        <a:ext cx="14516" cy="14516"/>
      </dsp:txXfrm>
    </dsp:sp>
    <dsp:sp modelId="{ED2D8500-B61A-4715-9073-90E7956C2FAA}">
      <dsp:nvSpPr>
        <dsp:cNvPr id="0" name=""/>
        <dsp:cNvSpPr/>
      </dsp:nvSpPr>
      <dsp:spPr>
        <a:xfrm>
          <a:off x="8130322" y="3599823"/>
          <a:ext cx="725849" cy="3629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zh-CN" altLang="en-US" sz="800" kern="1200"/>
            <a:t>拓展可能性</a:t>
          </a:r>
        </a:p>
      </dsp:txBody>
      <dsp:txXfrm>
        <a:off x="8140952" y="3610453"/>
        <a:ext cx="704589" cy="341664"/>
      </dsp:txXfrm>
    </dsp:sp>
    <dsp:sp modelId="{2EEAE008-3B07-4568-9C0B-134FA32F86B8}">
      <dsp:nvSpPr>
        <dsp:cNvPr id="0" name=""/>
        <dsp:cNvSpPr/>
      </dsp:nvSpPr>
      <dsp:spPr>
        <a:xfrm rot="3496147">
          <a:off x="2628183" y="3958339"/>
          <a:ext cx="552049" cy="11085"/>
        </a:xfrm>
        <a:custGeom>
          <a:avLst/>
          <a:gdLst/>
          <a:ahLst/>
          <a:cxnLst/>
          <a:rect l="0" t="0" r="0" b="0"/>
          <a:pathLst>
            <a:path>
              <a:moveTo>
                <a:pt x="0" y="5542"/>
              </a:moveTo>
              <a:lnTo>
                <a:pt x="552049" y="55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890407" y="3950080"/>
        <a:ext cx="27602" cy="27602"/>
      </dsp:txXfrm>
    </dsp:sp>
    <dsp:sp modelId="{D1CD0BFD-F52F-4F16-B523-23FA6A9DA707}">
      <dsp:nvSpPr>
        <dsp:cNvPr id="0" name=""/>
        <dsp:cNvSpPr/>
      </dsp:nvSpPr>
      <dsp:spPr>
        <a:xfrm>
          <a:off x="3049378" y="4017186"/>
          <a:ext cx="725849" cy="3629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zh-CN" altLang="en-US" sz="800" kern="1200"/>
            <a:t>无</a:t>
          </a:r>
        </a:p>
      </dsp:txBody>
      <dsp:txXfrm>
        <a:off x="3060008" y="4027816"/>
        <a:ext cx="704589" cy="341664"/>
      </dsp:txXfrm>
    </dsp:sp>
    <dsp:sp modelId="{07E53708-268F-4981-9376-F5D84291B51D}">
      <dsp:nvSpPr>
        <dsp:cNvPr id="0" name=""/>
        <dsp:cNvSpPr/>
      </dsp:nvSpPr>
      <dsp:spPr>
        <a:xfrm>
          <a:off x="3775227" y="4193106"/>
          <a:ext cx="290339" cy="11085"/>
        </a:xfrm>
        <a:custGeom>
          <a:avLst/>
          <a:gdLst/>
          <a:ahLst/>
          <a:cxnLst/>
          <a:rect l="0" t="0" r="0" b="0"/>
          <a:pathLst>
            <a:path>
              <a:moveTo>
                <a:pt x="0" y="5542"/>
              </a:moveTo>
              <a:lnTo>
                <a:pt x="290339" y="55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913139" y="4191390"/>
        <a:ext cx="14516" cy="14516"/>
      </dsp:txXfrm>
    </dsp:sp>
    <dsp:sp modelId="{292A83ED-BDBA-4F78-B893-0A06FB9F9DF5}">
      <dsp:nvSpPr>
        <dsp:cNvPr id="0" name=""/>
        <dsp:cNvSpPr/>
      </dsp:nvSpPr>
      <dsp:spPr>
        <a:xfrm>
          <a:off x="4065567" y="4017186"/>
          <a:ext cx="725849" cy="3629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zh-CN" altLang="en-US" sz="800" kern="1200"/>
            <a:t>能学好吗</a:t>
          </a:r>
        </a:p>
      </dsp:txBody>
      <dsp:txXfrm>
        <a:off x="4076197" y="4027816"/>
        <a:ext cx="704589" cy="341664"/>
      </dsp:txXfrm>
    </dsp:sp>
    <dsp:sp modelId="{54220506-CC43-4DCD-B0DD-0E2C0E4668FB}">
      <dsp:nvSpPr>
        <dsp:cNvPr id="0" name=""/>
        <dsp:cNvSpPr/>
      </dsp:nvSpPr>
      <dsp:spPr>
        <a:xfrm rot="19457599">
          <a:off x="4757809" y="4088765"/>
          <a:ext cx="357554" cy="11085"/>
        </a:xfrm>
        <a:custGeom>
          <a:avLst/>
          <a:gdLst/>
          <a:ahLst/>
          <a:cxnLst/>
          <a:rect l="0" t="0" r="0" b="0"/>
          <a:pathLst>
            <a:path>
              <a:moveTo>
                <a:pt x="0" y="5542"/>
              </a:moveTo>
              <a:lnTo>
                <a:pt x="357554" y="55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927647" y="4085369"/>
        <a:ext cx="17877" cy="17877"/>
      </dsp:txXfrm>
    </dsp:sp>
    <dsp:sp modelId="{50477262-55C5-4C09-9D21-1B94BD5F3550}">
      <dsp:nvSpPr>
        <dsp:cNvPr id="0" name=""/>
        <dsp:cNvSpPr/>
      </dsp:nvSpPr>
      <dsp:spPr>
        <a:xfrm>
          <a:off x="5081756" y="3808504"/>
          <a:ext cx="725849" cy="3629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zh-CN" altLang="en-US" sz="800" kern="1200"/>
            <a:t>能</a:t>
          </a:r>
        </a:p>
      </dsp:txBody>
      <dsp:txXfrm>
        <a:off x="5092386" y="3819134"/>
        <a:ext cx="704589" cy="341664"/>
      </dsp:txXfrm>
    </dsp:sp>
    <dsp:sp modelId="{D63A0B4A-13E6-49D6-A4EC-AF93131E2111}">
      <dsp:nvSpPr>
        <dsp:cNvPr id="0" name=""/>
        <dsp:cNvSpPr/>
      </dsp:nvSpPr>
      <dsp:spPr>
        <a:xfrm>
          <a:off x="5807605" y="3984424"/>
          <a:ext cx="290339" cy="11085"/>
        </a:xfrm>
        <a:custGeom>
          <a:avLst/>
          <a:gdLst/>
          <a:ahLst/>
          <a:cxnLst/>
          <a:rect l="0" t="0" r="0" b="0"/>
          <a:pathLst>
            <a:path>
              <a:moveTo>
                <a:pt x="0" y="5542"/>
              </a:moveTo>
              <a:lnTo>
                <a:pt x="290339" y="55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945516" y="3982708"/>
        <a:ext cx="14516" cy="14516"/>
      </dsp:txXfrm>
    </dsp:sp>
    <dsp:sp modelId="{8B5790C6-1AAB-48DC-8B26-795E3959B11A}">
      <dsp:nvSpPr>
        <dsp:cNvPr id="0" name=""/>
        <dsp:cNvSpPr/>
      </dsp:nvSpPr>
      <dsp:spPr>
        <a:xfrm>
          <a:off x="6097944" y="3808504"/>
          <a:ext cx="725849" cy="3629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zh-CN" altLang="en-US" sz="800" kern="1200"/>
            <a:t>谋生手段</a:t>
          </a:r>
        </a:p>
      </dsp:txBody>
      <dsp:txXfrm>
        <a:off x="6108574" y="3819134"/>
        <a:ext cx="704589" cy="341664"/>
      </dsp:txXfrm>
    </dsp:sp>
    <dsp:sp modelId="{7F0B1064-6F59-4F77-8B03-95B26D0E80F2}">
      <dsp:nvSpPr>
        <dsp:cNvPr id="0" name=""/>
        <dsp:cNvSpPr/>
      </dsp:nvSpPr>
      <dsp:spPr>
        <a:xfrm rot="2142401">
          <a:off x="4757809" y="4297446"/>
          <a:ext cx="357554" cy="11085"/>
        </a:xfrm>
        <a:custGeom>
          <a:avLst/>
          <a:gdLst/>
          <a:ahLst/>
          <a:cxnLst/>
          <a:rect l="0" t="0" r="0" b="0"/>
          <a:pathLst>
            <a:path>
              <a:moveTo>
                <a:pt x="0" y="5542"/>
              </a:moveTo>
              <a:lnTo>
                <a:pt x="357554" y="55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927647" y="4294050"/>
        <a:ext cx="17877" cy="17877"/>
      </dsp:txXfrm>
    </dsp:sp>
    <dsp:sp modelId="{44452B28-E6B4-4AE2-A6BD-D43183CC609F}">
      <dsp:nvSpPr>
        <dsp:cNvPr id="0" name=""/>
        <dsp:cNvSpPr/>
      </dsp:nvSpPr>
      <dsp:spPr>
        <a:xfrm>
          <a:off x="5081756" y="4225868"/>
          <a:ext cx="725849" cy="3629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zh-CN" altLang="en-US" sz="800" kern="1200"/>
            <a:t>不能</a:t>
          </a:r>
        </a:p>
      </dsp:txBody>
      <dsp:txXfrm>
        <a:off x="5092386" y="4236498"/>
        <a:ext cx="704589" cy="341664"/>
      </dsp:txXfrm>
    </dsp:sp>
    <dsp:sp modelId="{B1643B0B-22B9-4F85-BFCF-13E5639DC039}">
      <dsp:nvSpPr>
        <dsp:cNvPr id="0" name=""/>
        <dsp:cNvSpPr/>
      </dsp:nvSpPr>
      <dsp:spPr>
        <a:xfrm>
          <a:off x="5807605" y="4401787"/>
          <a:ext cx="290339" cy="11085"/>
        </a:xfrm>
        <a:custGeom>
          <a:avLst/>
          <a:gdLst/>
          <a:ahLst/>
          <a:cxnLst/>
          <a:rect l="0" t="0" r="0" b="0"/>
          <a:pathLst>
            <a:path>
              <a:moveTo>
                <a:pt x="0" y="5542"/>
              </a:moveTo>
              <a:lnTo>
                <a:pt x="290339" y="55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945516" y="4400071"/>
        <a:ext cx="14516" cy="14516"/>
      </dsp:txXfrm>
    </dsp:sp>
    <dsp:sp modelId="{EB91C0C8-C1AC-4239-A496-4EB8CF52296D}">
      <dsp:nvSpPr>
        <dsp:cNvPr id="0" name=""/>
        <dsp:cNvSpPr/>
      </dsp:nvSpPr>
      <dsp:spPr>
        <a:xfrm>
          <a:off x="6097944" y="4225868"/>
          <a:ext cx="725849" cy="3629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zh-CN" altLang="en-US" sz="800" kern="1200"/>
            <a:t>拓展可能性</a:t>
          </a:r>
        </a:p>
      </dsp:txBody>
      <dsp:txXfrm>
        <a:off x="6108574" y="4236498"/>
        <a:ext cx="704589" cy="3416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9FE36-74F7-4DD7-BC03-C7D3DAA1BF4A}">
      <dsp:nvSpPr>
        <dsp:cNvPr id="0" name=""/>
        <dsp:cNvSpPr/>
      </dsp:nvSpPr>
      <dsp:spPr>
        <a:xfrm>
          <a:off x="1016000" y="0"/>
          <a:ext cx="4064000" cy="4064000"/>
        </a:xfrm>
        <a:prstGeom prst="quadArrow">
          <a:avLst>
            <a:gd name="adj1" fmla="val 2000"/>
            <a:gd name="adj2" fmla="val 4000"/>
            <a:gd name="adj3" fmla="val 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5EFD5D-6F11-455B-B86C-0C7EA6A5D1B8}">
      <dsp:nvSpPr>
        <dsp:cNvPr id="0" name=""/>
        <dsp:cNvSpPr/>
      </dsp:nvSpPr>
      <dsp:spPr>
        <a:xfrm>
          <a:off x="1280160" y="264160"/>
          <a:ext cx="1625600" cy="1625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zh-CN" altLang="en-US" sz="3000" kern="1200" dirty="0"/>
            <a:t>业余爱好</a:t>
          </a:r>
        </a:p>
      </dsp:txBody>
      <dsp:txXfrm>
        <a:off x="1359515" y="343515"/>
        <a:ext cx="1466890" cy="1466890"/>
      </dsp:txXfrm>
    </dsp:sp>
    <dsp:sp modelId="{0383E39D-C0D6-4FC8-B084-8D9385D9ACA2}">
      <dsp:nvSpPr>
        <dsp:cNvPr id="0" name=""/>
        <dsp:cNvSpPr/>
      </dsp:nvSpPr>
      <dsp:spPr>
        <a:xfrm>
          <a:off x="3190240" y="264160"/>
          <a:ext cx="1625600" cy="1625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zh-CN" altLang="en-US" sz="3000" kern="1200" dirty="0"/>
            <a:t>理想工作</a:t>
          </a:r>
        </a:p>
      </dsp:txBody>
      <dsp:txXfrm>
        <a:off x="3269595" y="343515"/>
        <a:ext cx="1466890" cy="1466890"/>
      </dsp:txXfrm>
    </dsp:sp>
    <dsp:sp modelId="{178FCF18-0293-4A2F-99CD-B4E38DE23551}">
      <dsp:nvSpPr>
        <dsp:cNvPr id="0" name=""/>
        <dsp:cNvSpPr/>
      </dsp:nvSpPr>
      <dsp:spPr>
        <a:xfrm>
          <a:off x="1280160" y="2174240"/>
          <a:ext cx="1625600" cy="1625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zh-CN" altLang="en-US" sz="3000" kern="1200" dirty="0"/>
            <a:t>寻求改变</a:t>
          </a:r>
        </a:p>
      </dsp:txBody>
      <dsp:txXfrm>
        <a:off x="1359515" y="2253595"/>
        <a:ext cx="1466890" cy="1466890"/>
      </dsp:txXfrm>
    </dsp:sp>
    <dsp:sp modelId="{C1432A59-5658-433E-A516-7E33528B39D7}">
      <dsp:nvSpPr>
        <dsp:cNvPr id="0" name=""/>
        <dsp:cNvSpPr/>
      </dsp:nvSpPr>
      <dsp:spPr>
        <a:xfrm>
          <a:off x="3190240" y="2174240"/>
          <a:ext cx="1625600" cy="1625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zh-CN" altLang="en-US" sz="3000" kern="1200" dirty="0"/>
            <a:t>谋生手段</a:t>
          </a:r>
        </a:p>
      </dsp:txBody>
      <dsp:txXfrm>
        <a:off x="3269595" y="2253595"/>
        <a:ext cx="1466890" cy="146689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3121B3-9FC1-4480-AEAA-551D7E48E3F4}" type="datetimeFigureOut">
              <a:rPr lang="zh-CN" altLang="en-US" smtClean="0"/>
              <a:t>2022/2/25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ABA91C-7CF0-4EC7-ADEF-6970675A5920}" type="slidenum">
              <a:rPr lang="zh-CN" altLang="en-US" smtClean="0"/>
              <a:t>‹#›</a:t>
            </a:fld>
            <a:endParaRPr lang="zh-CN" altLang="en-US"/>
          </a:p>
        </p:txBody>
      </p:sp>
    </p:spTree>
    <p:extLst>
      <p:ext uri="{BB962C8B-B14F-4D97-AF65-F5344CB8AC3E}">
        <p14:creationId xmlns:p14="http://schemas.microsoft.com/office/powerpoint/2010/main" val="2245898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a:extLst>
              <a:ext uri="{FF2B5EF4-FFF2-40B4-BE49-F238E27FC236}">
                <a16:creationId xmlns:a16="http://schemas.microsoft.com/office/drawing/2014/main" xmlns="" id="{96C3C0A2-C130-44E3-A69F-5E68C5561EC3}"/>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备注占位符 2">
            <a:extLst>
              <a:ext uri="{FF2B5EF4-FFF2-40B4-BE49-F238E27FC236}">
                <a16:creationId xmlns:a16="http://schemas.microsoft.com/office/drawing/2014/main" xmlns="" id="{D00DB0CC-6612-4468-B694-71421D895E4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1</a:t>
            </a:r>
            <a:r>
              <a:rPr lang="zh-CN" altLang="en-US"/>
              <a:t>、需要</a:t>
            </a:r>
            <a:endParaRPr lang="en-US" altLang="zh-CN"/>
          </a:p>
          <a:p>
            <a:r>
              <a:rPr lang="en-US" altLang="zh-CN"/>
              <a:t>2</a:t>
            </a:r>
            <a:r>
              <a:rPr lang="zh-CN" altLang="en-US"/>
              <a:t>、责任</a:t>
            </a:r>
            <a:r>
              <a:rPr lang="en-US" altLang="zh-CN"/>
              <a:t>-</a:t>
            </a:r>
            <a:r>
              <a:rPr lang="zh-CN" altLang="en-US"/>
              <a:t>长期会累</a:t>
            </a:r>
            <a:endParaRPr lang="en-US" altLang="zh-CN"/>
          </a:p>
          <a:p>
            <a:r>
              <a:rPr lang="en-US" altLang="zh-CN"/>
              <a:t>3</a:t>
            </a:r>
            <a:r>
              <a:rPr lang="zh-CN" altLang="en-US"/>
              <a:t>、技能</a:t>
            </a:r>
            <a:endParaRPr lang="en-US" altLang="zh-CN"/>
          </a:p>
          <a:p>
            <a:r>
              <a:rPr lang="en-US" altLang="zh-CN"/>
              <a:t>4</a:t>
            </a:r>
            <a:r>
              <a:rPr lang="zh-CN" altLang="en-US"/>
              <a:t>、爱好：兴趣</a:t>
            </a:r>
            <a:r>
              <a:rPr lang="en-US" altLang="zh-CN"/>
              <a:t>+</a:t>
            </a:r>
            <a:r>
              <a:rPr lang="zh-CN" altLang="en-US"/>
              <a:t>行动，兴趣点可能不同</a:t>
            </a:r>
            <a:endParaRPr lang="en-US" altLang="zh-CN"/>
          </a:p>
          <a:p>
            <a:endParaRPr lang="en-US" altLang="zh-CN"/>
          </a:p>
          <a:p>
            <a:r>
              <a:rPr lang="zh-CN" altLang="en-US"/>
              <a:t>需求满足时，想做什么？</a:t>
            </a:r>
          </a:p>
        </p:txBody>
      </p:sp>
      <p:sp>
        <p:nvSpPr>
          <p:cNvPr id="14340" name="灯片编号占位符 3">
            <a:extLst>
              <a:ext uri="{FF2B5EF4-FFF2-40B4-BE49-F238E27FC236}">
                <a16:creationId xmlns:a16="http://schemas.microsoft.com/office/drawing/2014/main" xmlns="" id="{04ED4255-8011-4091-A90A-0AD79F8BB9E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algun Gothic" panose="020B0503020000020004" pitchFamily="34" charset="-127"/>
              </a:defRPr>
            </a:lvl1pPr>
            <a:lvl2pPr marL="742950" indent="-285750">
              <a:spcBef>
                <a:spcPct val="30000"/>
              </a:spcBef>
              <a:defRPr sz="1200">
                <a:solidFill>
                  <a:schemeClr val="tx1"/>
                </a:solidFill>
                <a:latin typeface="Calibri" panose="020F0502020204030204" pitchFamily="34" charset="0"/>
                <a:ea typeface="Malgun Gothic" panose="020B0503020000020004" pitchFamily="34" charset="-127"/>
              </a:defRPr>
            </a:lvl2pPr>
            <a:lvl3pPr marL="1143000" indent="-228600">
              <a:spcBef>
                <a:spcPct val="30000"/>
              </a:spcBef>
              <a:defRPr sz="1200">
                <a:solidFill>
                  <a:schemeClr val="tx1"/>
                </a:solidFill>
                <a:latin typeface="Calibri" panose="020F0502020204030204" pitchFamily="34" charset="0"/>
                <a:ea typeface="Malgun Gothic" panose="020B0503020000020004" pitchFamily="34" charset="-127"/>
              </a:defRPr>
            </a:lvl3pPr>
            <a:lvl4pPr marL="1600200" indent="-228600">
              <a:spcBef>
                <a:spcPct val="30000"/>
              </a:spcBef>
              <a:defRPr sz="1200">
                <a:solidFill>
                  <a:schemeClr val="tx1"/>
                </a:solidFill>
                <a:latin typeface="Calibri" panose="020F0502020204030204" pitchFamily="34" charset="0"/>
                <a:ea typeface="Malgun Gothic" panose="020B0503020000020004" pitchFamily="34" charset="-127"/>
              </a:defRPr>
            </a:lvl4pPr>
            <a:lvl5pPr marL="2057400" indent="-228600">
              <a:spcBef>
                <a:spcPct val="30000"/>
              </a:spcBef>
              <a:defRPr sz="1200">
                <a:solidFill>
                  <a:schemeClr val="tx1"/>
                </a:solidFill>
                <a:latin typeface="Calibri" panose="020F0502020204030204" pitchFamily="34" charset="0"/>
                <a:ea typeface="Malgun Gothic" panose="020B0503020000020004" pitchFamily="34" charset="-127"/>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83C37D19-FD70-4653-83B1-D195CF476EC2}" type="slidenum">
              <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191042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a:extLst>
              <a:ext uri="{FF2B5EF4-FFF2-40B4-BE49-F238E27FC236}">
                <a16:creationId xmlns:a16="http://schemas.microsoft.com/office/drawing/2014/main" xmlns="" id="{16578961-A5DC-48FF-B94A-C732B3D7097C}"/>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备注占位符 2">
            <a:extLst>
              <a:ext uri="{FF2B5EF4-FFF2-40B4-BE49-F238E27FC236}">
                <a16:creationId xmlns:a16="http://schemas.microsoft.com/office/drawing/2014/main" xmlns="" id="{49D8BB3C-ADD7-45B2-A5B0-EB75E9E9A8D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规则高效</a:t>
            </a:r>
          </a:p>
        </p:txBody>
      </p:sp>
      <p:sp>
        <p:nvSpPr>
          <p:cNvPr id="52228" name="灯片编号占位符 3">
            <a:extLst>
              <a:ext uri="{FF2B5EF4-FFF2-40B4-BE49-F238E27FC236}">
                <a16:creationId xmlns:a16="http://schemas.microsoft.com/office/drawing/2014/main" xmlns="" id="{2E3A81C4-407F-415D-B46E-2F490BBF6C0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algun Gothic" panose="020B0503020000020004" pitchFamily="34" charset="-127"/>
              </a:defRPr>
            </a:lvl1pPr>
            <a:lvl2pPr marL="742950" indent="-285750">
              <a:spcBef>
                <a:spcPct val="30000"/>
              </a:spcBef>
              <a:defRPr sz="1200">
                <a:solidFill>
                  <a:schemeClr val="tx1"/>
                </a:solidFill>
                <a:latin typeface="Calibri" panose="020F0502020204030204" pitchFamily="34" charset="0"/>
                <a:ea typeface="Malgun Gothic" panose="020B0503020000020004" pitchFamily="34" charset="-127"/>
              </a:defRPr>
            </a:lvl2pPr>
            <a:lvl3pPr marL="1143000" indent="-228600">
              <a:spcBef>
                <a:spcPct val="30000"/>
              </a:spcBef>
              <a:defRPr sz="1200">
                <a:solidFill>
                  <a:schemeClr val="tx1"/>
                </a:solidFill>
                <a:latin typeface="Calibri" panose="020F0502020204030204" pitchFamily="34" charset="0"/>
                <a:ea typeface="Malgun Gothic" panose="020B0503020000020004" pitchFamily="34" charset="-127"/>
              </a:defRPr>
            </a:lvl3pPr>
            <a:lvl4pPr marL="1600200" indent="-228600">
              <a:spcBef>
                <a:spcPct val="30000"/>
              </a:spcBef>
              <a:defRPr sz="1200">
                <a:solidFill>
                  <a:schemeClr val="tx1"/>
                </a:solidFill>
                <a:latin typeface="Calibri" panose="020F0502020204030204" pitchFamily="34" charset="0"/>
                <a:ea typeface="Malgun Gothic" panose="020B0503020000020004" pitchFamily="34" charset="-127"/>
              </a:defRPr>
            </a:lvl4pPr>
            <a:lvl5pPr marL="2057400" indent="-228600">
              <a:spcBef>
                <a:spcPct val="30000"/>
              </a:spcBef>
              <a:defRPr sz="1200">
                <a:solidFill>
                  <a:schemeClr val="tx1"/>
                </a:solidFill>
                <a:latin typeface="Calibri" panose="020F0502020204030204" pitchFamily="34" charset="0"/>
                <a:ea typeface="Malgun Gothic" panose="020B0503020000020004" pitchFamily="34" charset="-127"/>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B1945CE8-B366-4BD7-AC35-3EC9C32EC098}" type="slidenum">
              <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729429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a:extLst>
              <a:ext uri="{FF2B5EF4-FFF2-40B4-BE49-F238E27FC236}">
                <a16:creationId xmlns:a16="http://schemas.microsoft.com/office/drawing/2014/main" xmlns="" id="{901C1A19-774F-4062-BB1B-236DCFDCED34}"/>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备注占位符 2">
            <a:extLst>
              <a:ext uri="{FF2B5EF4-FFF2-40B4-BE49-F238E27FC236}">
                <a16:creationId xmlns:a16="http://schemas.microsoft.com/office/drawing/2014/main" xmlns="" id="{100FA20B-A1DB-4A91-A157-90FB2F6EAA2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30</a:t>
            </a:r>
            <a:r>
              <a:rPr lang="zh-CN" altLang="en-US"/>
              <a:t>年，</a:t>
            </a:r>
            <a:r>
              <a:rPr lang="en-US" altLang="zh-CN"/>
              <a:t>4</a:t>
            </a:r>
            <a:r>
              <a:rPr lang="zh-CN" altLang="en-US"/>
              <a:t>万人访谈</a:t>
            </a:r>
          </a:p>
        </p:txBody>
      </p:sp>
      <p:sp>
        <p:nvSpPr>
          <p:cNvPr id="59396" name="灯片编号占位符 3">
            <a:extLst>
              <a:ext uri="{FF2B5EF4-FFF2-40B4-BE49-F238E27FC236}">
                <a16:creationId xmlns:a16="http://schemas.microsoft.com/office/drawing/2014/main" xmlns="" id="{5CB8A70D-2664-4C3A-9BEA-E588CA6FAA8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algun Gothic" panose="020B0503020000020004" pitchFamily="34" charset="-127"/>
              </a:defRPr>
            </a:lvl1pPr>
            <a:lvl2pPr marL="742950" indent="-285750">
              <a:spcBef>
                <a:spcPct val="30000"/>
              </a:spcBef>
              <a:defRPr sz="1200">
                <a:solidFill>
                  <a:schemeClr val="tx1"/>
                </a:solidFill>
                <a:latin typeface="Calibri" panose="020F0502020204030204" pitchFamily="34" charset="0"/>
                <a:ea typeface="Malgun Gothic" panose="020B0503020000020004" pitchFamily="34" charset="-127"/>
              </a:defRPr>
            </a:lvl2pPr>
            <a:lvl3pPr marL="1143000" indent="-228600">
              <a:spcBef>
                <a:spcPct val="30000"/>
              </a:spcBef>
              <a:defRPr sz="1200">
                <a:solidFill>
                  <a:schemeClr val="tx1"/>
                </a:solidFill>
                <a:latin typeface="Calibri" panose="020F0502020204030204" pitchFamily="34" charset="0"/>
                <a:ea typeface="Malgun Gothic" panose="020B0503020000020004" pitchFamily="34" charset="-127"/>
              </a:defRPr>
            </a:lvl3pPr>
            <a:lvl4pPr marL="1600200" indent="-228600">
              <a:spcBef>
                <a:spcPct val="30000"/>
              </a:spcBef>
              <a:defRPr sz="1200">
                <a:solidFill>
                  <a:schemeClr val="tx1"/>
                </a:solidFill>
                <a:latin typeface="Calibri" panose="020F0502020204030204" pitchFamily="34" charset="0"/>
                <a:ea typeface="Malgun Gothic" panose="020B0503020000020004" pitchFamily="34" charset="-127"/>
              </a:defRPr>
            </a:lvl4pPr>
            <a:lvl5pPr marL="2057400" indent="-228600">
              <a:spcBef>
                <a:spcPct val="30000"/>
              </a:spcBef>
              <a:defRPr sz="1200">
                <a:solidFill>
                  <a:schemeClr val="tx1"/>
                </a:solidFill>
                <a:latin typeface="Calibri" panose="020F0502020204030204" pitchFamily="34" charset="0"/>
                <a:ea typeface="Malgun Gothic" panose="020B0503020000020004" pitchFamily="34" charset="-127"/>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3C16B19C-FFBE-48BB-96F0-4F559343E090}" type="slidenum">
              <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4224465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a:extLst>
              <a:ext uri="{FF2B5EF4-FFF2-40B4-BE49-F238E27FC236}">
                <a16:creationId xmlns:a16="http://schemas.microsoft.com/office/drawing/2014/main" xmlns="" id="{89B37F46-D315-4086-8F4C-DE103BA7F6C8}"/>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备注占位符 2">
            <a:extLst>
              <a:ext uri="{FF2B5EF4-FFF2-40B4-BE49-F238E27FC236}">
                <a16:creationId xmlns:a16="http://schemas.microsoft.com/office/drawing/2014/main" xmlns="" id="{19F7E011-4F1C-4E70-A73A-D404F1BD762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单编码：生活环境单一、闭塞</a:t>
            </a:r>
          </a:p>
        </p:txBody>
      </p:sp>
      <p:sp>
        <p:nvSpPr>
          <p:cNvPr id="61444" name="灯片编号占位符 3">
            <a:extLst>
              <a:ext uri="{FF2B5EF4-FFF2-40B4-BE49-F238E27FC236}">
                <a16:creationId xmlns:a16="http://schemas.microsoft.com/office/drawing/2014/main" xmlns="" id="{C890FD8C-739A-4709-8F56-86037EB8EE7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algun Gothic" panose="020B0503020000020004" pitchFamily="34" charset="-127"/>
              </a:defRPr>
            </a:lvl1pPr>
            <a:lvl2pPr marL="742950" indent="-285750">
              <a:spcBef>
                <a:spcPct val="30000"/>
              </a:spcBef>
              <a:defRPr sz="1200">
                <a:solidFill>
                  <a:schemeClr val="tx1"/>
                </a:solidFill>
                <a:latin typeface="Calibri" panose="020F0502020204030204" pitchFamily="34" charset="0"/>
                <a:ea typeface="Malgun Gothic" panose="020B0503020000020004" pitchFamily="34" charset="-127"/>
              </a:defRPr>
            </a:lvl2pPr>
            <a:lvl3pPr marL="1143000" indent="-228600">
              <a:spcBef>
                <a:spcPct val="30000"/>
              </a:spcBef>
              <a:defRPr sz="1200">
                <a:solidFill>
                  <a:schemeClr val="tx1"/>
                </a:solidFill>
                <a:latin typeface="Calibri" panose="020F0502020204030204" pitchFamily="34" charset="0"/>
                <a:ea typeface="Malgun Gothic" panose="020B0503020000020004" pitchFamily="34" charset="-127"/>
              </a:defRPr>
            </a:lvl3pPr>
            <a:lvl4pPr marL="1600200" indent="-228600">
              <a:spcBef>
                <a:spcPct val="30000"/>
              </a:spcBef>
              <a:defRPr sz="1200">
                <a:solidFill>
                  <a:schemeClr val="tx1"/>
                </a:solidFill>
                <a:latin typeface="Calibri" panose="020F0502020204030204" pitchFamily="34" charset="0"/>
                <a:ea typeface="Malgun Gothic" panose="020B0503020000020004" pitchFamily="34" charset="-127"/>
              </a:defRPr>
            </a:lvl4pPr>
            <a:lvl5pPr marL="2057400" indent="-228600">
              <a:spcBef>
                <a:spcPct val="30000"/>
              </a:spcBef>
              <a:defRPr sz="1200">
                <a:solidFill>
                  <a:schemeClr val="tx1"/>
                </a:solidFill>
                <a:latin typeface="Calibri" panose="020F0502020204030204" pitchFamily="34" charset="0"/>
                <a:ea typeface="Malgun Gothic" panose="020B0503020000020004" pitchFamily="34" charset="-127"/>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D6D92975-6E63-4E7A-9007-5383CD6E1810}" type="slidenum">
              <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0981450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a:extLst>
              <a:ext uri="{FF2B5EF4-FFF2-40B4-BE49-F238E27FC236}">
                <a16:creationId xmlns:a16="http://schemas.microsoft.com/office/drawing/2014/main" xmlns="" id="{61BAE60D-9696-42C3-A2A2-BAC3E5CB7BEB}"/>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备注占位符 2">
            <a:extLst>
              <a:ext uri="{FF2B5EF4-FFF2-40B4-BE49-F238E27FC236}">
                <a16:creationId xmlns:a16="http://schemas.microsoft.com/office/drawing/2014/main" xmlns="" id="{EB2A21AC-C1EF-42AD-BA32-DE8A50DEF62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大三角：兴趣广泛</a:t>
            </a:r>
            <a:r>
              <a:rPr lang="en-US" altLang="zh-CN"/>
              <a:t>——</a:t>
            </a:r>
            <a:r>
              <a:rPr lang="zh-CN" altLang="en-US"/>
              <a:t>没兴趣</a:t>
            </a:r>
            <a:endParaRPr lang="en-US" altLang="zh-CN"/>
          </a:p>
          <a:p>
            <a:r>
              <a:rPr lang="zh-CN" altLang="en-US"/>
              <a:t>小三角：不适合对角工作</a:t>
            </a:r>
            <a:endParaRPr lang="en-US" altLang="zh-CN"/>
          </a:p>
          <a:p>
            <a:endParaRPr lang="en-US" altLang="zh-CN"/>
          </a:p>
          <a:p>
            <a:r>
              <a:rPr lang="zh-CN" altLang="en-US"/>
              <a:t>六边形顺序不能变，相邻相关系数高，相对相关系数低（甚至会有负相关）</a:t>
            </a:r>
            <a:endParaRPr lang="en-US" altLang="zh-CN"/>
          </a:p>
          <a:p>
            <a:r>
              <a:rPr lang="en-US" altLang="zh-CN"/>
              <a:t>R-S</a:t>
            </a:r>
            <a:r>
              <a:rPr lang="zh-CN" altLang="en-US"/>
              <a:t>：对人的兴趣的强弱之分</a:t>
            </a:r>
            <a:endParaRPr lang="en-US" altLang="zh-CN"/>
          </a:p>
          <a:p>
            <a:r>
              <a:rPr lang="en-US" altLang="zh-CN"/>
              <a:t>I-E</a:t>
            </a:r>
            <a:r>
              <a:rPr lang="zh-CN" altLang="en-US"/>
              <a:t>：出世、入世的区别</a:t>
            </a:r>
            <a:endParaRPr lang="en-US" altLang="zh-CN"/>
          </a:p>
          <a:p>
            <a:r>
              <a:rPr lang="en-US" altLang="zh-CN"/>
              <a:t>C-A</a:t>
            </a:r>
            <a:r>
              <a:rPr lang="zh-CN" altLang="en-US"/>
              <a:t>：对规则的态度</a:t>
            </a:r>
            <a:endParaRPr lang="en-US" altLang="zh-CN"/>
          </a:p>
          <a:p>
            <a:endParaRPr lang="en-US" altLang="zh-CN"/>
          </a:p>
          <a:p>
            <a:r>
              <a:rPr lang="zh-CN" altLang="en-US"/>
              <a:t>同时拥有</a:t>
            </a:r>
            <a:r>
              <a:rPr lang="en-US" altLang="zh-CN"/>
              <a:t>IE</a:t>
            </a:r>
            <a:r>
              <a:rPr lang="zh-CN" altLang="en-US"/>
              <a:t>的人，最能有成就，</a:t>
            </a:r>
            <a:r>
              <a:rPr lang="en-US" altLang="zh-CN"/>
              <a:t>I</a:t>
            </a:r>
            <a:r>
              <a:rPr lang="zh-CN" altLang="en-US"/>
              <a:t>创造发明，</a:t>
            </a:r>
            <a:r>
              <a:rPr lang="en-US" altLang="zh-CN"/>
              <a:t>E</a:t>
            </a:r>
            <a:r>
              <a:rPr lang="zh-CN" altLang="en-US"/>
              <a:t>把自己的思想装入别人的脑袋</a:t>
            </a:r>
          </a:p>
        </p:txBody>
      </p:sp>
      <p:sp>
        <p:nvSpPr>
          <p:cNvPr id="63492" name="灯片编号占位符 3">
            <a:extLst>
              <a:ext uri="{FF2B5EF4-FFF2-40B4-BE49-F238E27FC236}">
                <a16:creationId xmlns:a16="http://schemas.microsoft.com/office/drawing/2014/main" xmlns="" id="{AE3843D3-2241-48DF-90C7-E6C4BF0406E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algun Gothic" panose="020B0503020000020004" pitchFamily="34" charset="-127"/>
              </a:defRPr>
            </a:lvl1pPr>
            <a:lvl2pPr marL="742950" indent="-285750">
              <a:spcBef>
                <a:spcPct val="30000"/>
              </a:spcBef>
              <a:defRPr sz="1200">
                <a:solidFill>
                  <a:schemeClr val="tx1"/>
                </a:solidFill>
                <a:latin typeface="Calibri" panose="020F0502020204030204" pitchFamily="34" charset="0"/>
                <a:ea typeface="Malgun Gothic" panose="020B0503020000020004" pitchFamily="34" charset="-127"/>
              </a:defRPr>
            </a:lvl2pPr>
            <a:lvl3pPr marL="1143000" indent="-228600">
              <a:spcBef>
                <a:spcPct val="30000"/>
              </a:spcBef>
              <a:defRPr sz="1200">
                <a:solidFill>
                  <a:schemeClr val="tx1"/>
                </a:solidFill>
                <a:latin typeface="Calibri" panose="020F0502020204030204" pitchFamily="34" charset="0"/>
                <a:ea typeface="Malgun Gothic" panose="020B0503020000020004" pitchFamily="34" charset="-127"/>
              </a:defRPr>
            </a:lvl3pPr>
            <a:lvl4pPr marL="1600200" indent="-228600">
              <a:spcBef>
                <a:spcPct val="30000"/>
              </a:spcBef>
              <a:defRPr sz="1200">
                <a:solidFill>
                  <a:schemeClr val="tx1"/>
                </a:solidFill>
                <a:latin typeface="Calibri" panose="020F0502020204030204" pitchFamily="34" charset="0"/>
                <a:ea typeface="Malgun Gothic" panose="020B0503020000020004" pitchFamily="34" charset="-127"/>
              </a:defRPr>
            </a:lvl4pPr>
            <a:lvl5pPr marL="2057400" indent="-228600">
              <a:spcBef>
                <a:spcPct val="30000"/>
              </a:spcBef>
              <a:defRPr sz="1200">
                <a:solidFill>
                  <a:schemeClr val="tx1"/>
                </a:solidFill>
                <a:latin typeface="Calibri" panose="020F0502020204030204" pitchFamily="34" charset="0"/>
                <a:ea typeface="Malgun Gothic" panose="020B0503020000020004" pitchFamily="34" charset="-127"/>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87B439D7-0F5E-4359-9DC4-B3609F2ADA7A}" type="slidenum">
              <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0287946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a:extLst>
              <a:ext uri="{FF2B5EF4-FFF2-40B4-BE49-F238E27FC236}">
                <a16:creationId xmlns:a16="http://schemas.microsoft.com/office/drawing/2014/main" xmlns="" id="{D605DEA2-5736-49AA-BB40-B7EA811262D7}"/>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备注占位符 2">
            <a:extLst>
              <a:ext uri="{FF2B5EF4-FFF2-40B4-BE49-F238E27FC236}">
                <a16:creationId xmlns:a16="http://schemas.microsoft.com/office/drawing/2014/main" xmlns="" id="{0F88DC86-C5D1-4ED3-9423-812F61A696F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校内调研，样本量</a:t>
            </a:r>
            <a:r>
              <a:rPr lang="en-US" altLang="zh-CN"/>
              <a:t>800+</a:t>
            </a:r>
            <a:r>
              <a:rPr lang="zh-CN" altLang="en-US"/>
              <a:t>，可参考</a:t>
            </a:r>
          </a:p>
        </p:txBody>
      </p:sp>
      <p:sp>
        <p:nvSpPr>
          <p:cNvPr id="66564" name="灯片编号占位符 3">
            <a:extLst>
              <a:ext uri="{FF2B5EF4-FFF2-40B4-BE49-F238E27FC236}">
                <a16:creationId xmlns:a16="http://schemas.microsoft.com/office/drawing/2014/main" xmlns="" id="{C2CFC198-AA65-4DAA-9CC9-DC1DA2E1745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algun Gothic" panose="020B0503020000020004" pitchFamily="34" charset="-127"/>
              </a:defRPr>
            </a:lvl1pPr>
            <a:lvl2pPr marL="742950" indent="-285750">
              <a:spcBef>
                <a:spcPct val="30000"/>
              </a:spcBef>
              <a:defRPr sz="1200">
                <a:solidFill>
                  <a:schemeClr val="tx1"/>
                </a:solidFill>
                <a:latin typeface="Calibri" panose="020F0502020204030204" pitchFamily="34" charset="0"/>
                <a:ea typeface="Malgun Gothic" panose="020B0503020000020004" pitchFamily="34" charset="-127"/>
              </a:defRPr>
            </a:lvl2pPr>
            <a:lvl3pPr marL="1143000" indent="-228600">
              <a:spcBef>
                <a:spcPct val="30000"/>
              </a:spcBef>
              <a:defRPr sz="1200">
                <a:solidFill>
                  <a:schemeClr val="tx1"/>
                </a:solidFill>
                <a:latin typeface="Calibri" panose="020F0502020204030204" pitchFamily="34" charset="0"/>
                <a:ea typeface="Malgun Gothic" panose="020B0503020000020004" pitchFamily="34" charset="-127"/>
              </a:defRPr>
            </a:lvl3pPr>
            <a:lvl4pPr marL="1600200" indent="-228600">
              <a:spcBef>
                <a:spcPct val="30000"/>
              </a:spcBef>
              <a:defRPr sz="1200">
                <a:solidFill>
                  <a:schemeClr val="tx1"/>
                </a:solidFill>
                <a:latin typeface="Calibri" panose="020F0502020204030204" pitchFamily="34" charset="0"/>
                <a:ea typeface="Malgun Gothic" panose="020B0503020000020004" pitchFamily="34" charset="-127"/>
              </a:defRPr>
            </a:lvl4pPr>
            <a:lvl5pPr marL="2057400" indent="-228600">
              <a:spcBef>
                <a:spcPct val="30000"/>
              </a:spcBef>
              <a:defRPr sz="1200">
                <a:solidFill>
                  <a:schemeClr val="tx1"/>
                </a:solidFill>
                <a:latin typeface="Calibri" panose="020F0502020204030204" pitchFamily="34" charset="0"/>
                <a:ea typeface="Malgun Gothic" panose="020B0503020000020004" pitchFamily="34" charset="-127"/>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A388B6B0-0DC0-459E-AE4C-0F503BC6D8FB}" type="slidenum">
              <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4927626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a:extLst>
              <a:ext uri="{FF2B5EF4-FFF2-40B4-BE49-F238E27FC236}">
                <a16:creationId xmlns:a16="http://schemas.microsoft.com/office/drawing/2014/main" xmlns="" id="{2364ACF9-3B6F-4504-A838-32B91F8F8F37}"/>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备注占位符 2">
            <a:extLst>
              <a:ext uri="{FF2B5EF4-FFF2-40B4-BE49-F238E27FC236}">
                <a16:creationId xmlns:a16="http://schemas.microsoft.com/office/drawing/2014/main" xmlns="" id="{D22B1D6C-0BA7-4353-BAAF-0C05D43422E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在进行职业兴趣的探索时，请不要考虑你是否有能力做好某事，而只需要考虑你对某一活动的喜欢与否。</a:t>
            </a:r>
            <a:endParaRPr lang="en-US" altLang="zh-CN"/>
          </a:p>
          <a:p>
            <a:endParaRPr lang="en-US" altLang="zh-CN"/>
          </a:p>
          <a:p>
            <a:r>
              <a:rPr lang="zh-CN" altLang="en-US"/>
              <a:t>兴趣</a:t>
            </a:r>
            <a:r>
              <a:rPr lang="en-US" altLang="zh-CN"/>
              <a:t>》》》</a:t>
            </a:r>
            <a:r>
              <a:rPr lang="zh-CN" altLang="en-US"/>
              <a:t>可接触、正负强化、不断练习</a:t>
            </a:r>
            <a:r>
              <a:rPr lang="en-US" altLang="zh-CN"/>
              <a:t>》》》</a:t>
            </a:r>
            <a:r>
              <a:rPr lang="zh-CN" altLang="en-US"/>
              <a:t>能力</a:t>
            </a:r>
          </a:p>
          <a:p>
            <a:endParaRPr lang="zh-CN" altLang="en-US"/>
          </a:p>
        </p:txBody>
      </p:sp>
      <p:sp>
        <p:nvSpPr>
          <p:cNvPr id="70660" name="灯片编号占位符 3">
            <a:extLst>
              <a:ext uri="{FF2B5EF4-FFF2-40B4-BE49-F238E27FC236}">
                <a16:creationId xmlns:a16="http://schemas.microsoft.com/office/drawing/2014/main" xmlns="" id="{BA08CDFF-0A9E-493B-8468-78B5C544CA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algun Gothic" panose="020B0503020000020004" pitchFamily="34" charset="-127"/>
              </a:defRPr>
            </a:lvl1pPr>
            <a:lvl2pPr marL="742950" indent="-285750">
              <a:spcBef>
                <a:spcPct val="30000"/>
              </a:spcBef>
              <a:defRPr sz="1200">
                <a:solidFill>
                  <a:schemeClr val="tx1"/>
                </a:solidFill>
                <a:latin typeface="Calibri" panose="020F0502020204030204" pitchFamily="34" charset="0"/>
                <a:ea typeface="Malgun Gothic" panose="020B0503020000020004" pitchFamily="34" charset="-127"/>
              </a:defRPr>
            </a:lvl2pPr>
            <a:lvl3pPr marL="1143000" indent="-228600">
              <a:spcBef>
                <a:spcPct val="30000"/>
              </a:spcBef>
              <a:defRPr sz="1200">
                <a:solidFill>
                  <a:schemeClr val="tx1"/>
                </a:solidFill>
                <a:latin typeface="Calibri" panose="020F0502020204030204" pitchFamily="34" charset="0"/>
                <a:ea typeface="Malgun Gothic" panose="020B0503020000020004" pitchFamily="34" charset="-127"/>
              </a:defRPr>
            </a:lvl3pPr>
            <a:lvl4pPr marL="1600200" indent="-228600">
              <a:spcBef>
                <a:spcPct val="30000"/>
              </a:spcBef>
              <a:defRPr sz="1200">
                <a:solidFill>
                  <a:schemeClr val="tx1"/>
                </a:solidFill>
                <a:latin typeface="Calibri" panose="020F0502020204030204" pitchFamily="34" charset="0"/>
                <a:ea typeface="Malgun Gothic" panose="020B0503020000020004" pitchFamily="34" charset="-127"/>
              </a:defRPr>
            </a:lvl4pPr>
            <a:lvl5pPr marL="2057400" indent="-228600">
              <a:spcBef>
                <a:spcPct val="30000"/>
              </a:spcBef>
              <a:defRPr sz="1200">
                <a:solidFill>
                  <a:schemeClr val="tx1"/>
                </a:solidFill>
                <a:latin typeface="Calibri" panose="020F0502020204030204" pitchFamily="34" charset="0"/>
                <a:ea typeface="Malgun Gothic" panose="020B0503020000020004" pitchFamily="34" charset="-127"/>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7F4C0F1E-4CA3-4DBD-B81F-CCC32034E964}" type="slidenum">
              <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5788328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5B44EF-FEDD-4084-8409-8132E187B14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978246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5B44EF-FEDD-4084-8409-8132E187B14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594969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a:extLst>
              <a:ext uri="{FF2B5EF4-FFF2-40B4-BE49-F238E27FC236}">
                <a16:creationId xmlns:a16="http://schemas.microsoft.com/office/drawing/2014/main" xmlns="" id="{06C0EA13-93F5-46CE-9223-14E007899192}"/>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备注占位符 2">
            <a:extLst>
              <a:ext uri="{FF2B5EF4-FFF2-40B4-BE49-F238E27FC236}">
                <a16:creationId xmlns:a16="http://schemas.microsoft.com/office/drawing/2014/main" xmlns="" id="{9FE9EA66-D5D6-425B-B814-B00C1F3B587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需要长期培养</a:t>
            </a:r>
          </a:p>
        </p:txBody>
      </p:sp>
      <p:sp>
        <p:nvSpPr>
          <p:cNvPr id="88068" name="灯片编号占位符 3">
            <a:extLst>
              <a:ext uri="{FF2B5EF4-FFF2-40B4-BE49-F238E27FC236}">
                <a16:creationId xmlns:a16="http://schemas.microsoft.com/office/drawing/2014/main" xmlns="" id="{7C1CBC1E-A5B4-4601-9986-0D762F9D682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algun Gothic" panose="020B0503020000020004" pitchFamily="34" charset="-127"/>
              </a:defRPr>
            </a:lvl1pPr>
            <a:lvl2pPr marL="742950" indent="-285750">
              <a:spcBef>
                <a:spcPct val="30000"/>
              </a:spcBef>
              <a:defRPr sz="1200">
                <a:solidFill>
                  <a:schemeClr val="tx1"/>
                </a:solidFill>
                <a:latin typeface="Calibri" panose="020F0502020204030204" pitchFamily="34" charset="0"/>
                <a:ea typeface="Malgun Gothic" panose="020B0503020000020004" pitchFamily="34" charset="-127"/>
              </a:defRPr>
            </a:lvl2pPr>
            <a:lvl3pPr marL="1143000" indent="-228600">
              <a:spcBef>
                <a:spcPct val="30000"/>
              </a:spcBef>
              <a:defRPr sz="1200">
                <a:solidFill>
                  <a:schemeClr val="tx1"/>
                </a:solidFill>
                <a:latin typeface="Calibri" panose="020F0502020204030204" pitchFamily="34" charset="0"/>
                <a:ea typeface="Malgun Gothic" panose="020B0503020000020004" pitchFamily="34" charset="-127"/>
              </a:defRPr>
            </a:lvl3pPr>
            <a:lvl4pPr marL="1600200" indent="-228600">
              <a:spcBef>
                <a:spcPct val="30000"/>
              </a:spcBef>
              <a:defRPr sz="1200">
                <a:solidFill>
                  <a:schemeClr val="tx1"/>
                </a:solidFill>
                <a:latin typeface="Calibri" panose="020F0502020204030204" pitchFamily="34" charset="0"/>
                <a:ea typeface="Malgun Gothic" panose="020B0503020000020004" pitchFamily="34" charset="-127"/>
              </a:defRPr>
            </a:lvl4pPr>
            <a:lvl5pPr marL="2057400" indent="-228600">
              <a:spcBef>
                <a:spcPct val="30000"/>
              </a:spcBef>
              <a:defRPr sz="1200">
                <a:solidFill>
                  <a:schemeClr val="tx1"/>
                </a:solidFill>
                <a:latin typeface="Calibri" panose="020F0502020204030204" pitchFamily="34" charset="0"/>
                <a:ea typeface="Malgun Gothic" panose="020B0503020000020004" pitchFamily="34" charset="-127"/>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C5FFBBCB-EC03-45C9-AA5B-79827B362E92}" type="slidenum">
              <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54</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31558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a:extLst>
              <a:ext uri="{FF2B5EF4-FFF2-40B4-BE49-F238E27FC236}">
                <a16:creationId xmlns:a16="http://schemas.microsoft.com/office/drawing/2014/main" xmlns="" id="{58040343-9818-4898-A4AE-C40BBCBD3776}"/>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备注占位符 2">
            <a:extLst>
              <a:ext uri="{FF2B5EF4-FFF2-40B4-BE49-F238E27FC236}">
                <a16:creationId xmlns:a16="http://schemas.microsoft.com/office/drawing/2014/main" xmlns="" id="{99E0EB88-9DEE-4AE3-A7A5-4CC018884F7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三种技能之间的关系，自我管理技能最重要</a:t>
            </a:r>
          </a:p>
        </p:txBody>
      </p:sp>
      <p:sp>
        <p:nvSpPr>
          <p:cNvPr id="90116" name="灯片编号占位符 3">
            <a:extLst>
              <a:ext uri="{FF2B5EF4-FFF2-40B4-BE49-F238E27FC236}">
                <a16:creationId xmlns:a16="http://schemas.microsoft.com/office/drawing/2014/main" xmlns="" id="{920ECF23-92DB-443B-8B74-BEA69BF47D5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algun Gothic" panose="020B0503020000020004" pitchFamily="34" charset="-127"/>
              </a:defRPr>
            </a:lvl1pPr>
            <a:lvl2pPr marL="742950" indent="-285750">
              <a:spcBef>
                <a:spcPct val="30000"/>
              </a:spcBef>
              <a:defRPr sz="1200">
                <a:solidFill>
                  <a:schemeClr val="tx1"/>
                </a:solidFill>
                <a:latin typeface="Calibri" panose="020F0502020204030204" pitchFamily="34" charset="0"/>
                <a:ea typeface="Malgun Gothic" panose="020B0503020000020004" pitchFamily="34" charset="-127"/>
              </a:defRPr>
            </a:lvl2pPr>
            <a:lvl3pPr marL="1143000" indent="-228600">
              <a:spcBef>
                <a:spcPct val="30000"/>
              </a:spcBef>
              <a:defRPr sz="1200">
                <a:solidFill>
                  <a:schemeClr val="tx1"/>
                </a:solidFill>
                <a:latin typeface="Calibri" panose="020F0502020204030204" pitchFamily="34" charset="0"/>
                <a:ea typeface="Malgun Gothic" panose="020B0503020000020004" pitchFamily="34" charset="-127"/>
              </a:defRPr>
            </a:lvl3pPr>
            <a:lvl4pPr marL="1600200" indent="-228600">
              <a:spcBef>
                <a:spcPct val="30000"/>
              </a:spcBef>
              <a:defRPr sz="1200">
                <a:solidFill>
                  <a:schemeClr val="tx1"/>
                </a:solidFill>
                <a:latin typeface="Calibri" panose="020F0502020204030204" pitchFamily="34" charset="0"/>
                <a:ea typeface="Malgun Gothic" panose="020B0503020000020004" pitchFamily="34" charset="-127"/>
              </a:defRPr>
            </a:lvl4pPr>
            <a:lvl5pPr marL="2057400" indent="-228600">
              <a:spcBef>
                <a:spcPct val="30000"/>
              </a:spcBef>
              <a:defRPr sz="1200">
                <a:solidFill>
                  <a:schemeClr val="tx1"/>
                </a:solidFill>
                <a:latin typeface="Calibri" panose="020F0502020204030204" pitchFamily="34" charset="0"/>
                <a:ea typeface="Malgun Gothic" panose="020B0503020000020004" pitchFamily="34" charset="-127"/>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BC8D265F-EC91-4F9A-AC99-6F45B6D49999}" type="slidenum">
              <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55</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970867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a:extLst>
              <a:ext uri="{FF2B5EF4-FFF2-40B4-BE49-F238E27FC236}">
                <a16:creationId xmlns:a16="http://schemas.microsoft.com/office/drawing/2014/main" xmlns="" id="{37D467C3-DCBD-4101-AF20-351D0A3DE0F8}"/>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xmlns="" id="{F3653F24-F37C-4E29-ABF9-8D880D1A30C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Inter   est</a:t>
            </a:r>
          </a:p>
          <a:p>
            <a:r>
              <a:rPr lang="zh-CN" altLang="en-US"/>
              <a:t>内在的  最高级</a:t>
            </a:r>
          </a:p>
        </p:txBody>
      </p:sp>
      <p:sp>
        <p:nvSpPr>
          <p:cNvPr id="17412" name="灯片编号占位符 3">
            <a:extLst>
              <a:ext uri="{FF2B5EF4-FFF2-40B4-BE49-F238E27FC236}">
                <a16:creationId xmlns:a16="http://schemas.microsoft.com/office/drawing/2014/main" xmlns="" id="{8F9A8F71-90FA-45AD-8693-B6560C5E3A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algun Gothic" panose="020B0503020000020004" pitchFamily="34" charset="-127"/>
              </a:defRPr>
            </a:lvl1pPr>
            <a:lvl2pPr marL="742950" indent="-285750">
              <a:spcBef>
                <a:spcPct val="30000"/>
              </a:spcBef>
              <a:defRPr sz="1200">
                <a:solidFill>
                  <a:schemeClr val="tx1"/>
                </a:solidFill>
                <a:latin typeface="Calibri" panose="020F0502020204030204" pitchFamily="34" charset="0"/>
                <a:ea typeface="Malgun Gothic" panose="020B0503020000020004" pitchFamily="34" charset="-127"/>
              </a:defRPr>
            </a:lvl2pPr>
            <a:lvl3pPr marL="1143000" indent="-228600">
              <a:spcBef>
                <a:spcPct val="30000"/>
              </a:spcBef>
              <a:defRPr sz="1200">
                <a:solidFill>
                  <a:schemeClr val="tx1"/>
                </a:solidFill>
                <a:latin typeface="Calibri" panose="020F0502020204030204" pitchFamily="34" charset="0"/>
                <a:ea typeface="Malgun Gothic" panose="020B0503020000020004" pitchFamily="34" charset="-127"/>
              </a:defRPr>
            </a:lvl3pPr>
            <a:lvl4pPr marL="1600200" indent="-228600">
              <a:spcBef>
                <a:spcPct val="30000"/>
              </a:spcBef>
              <a:defRPr sz="1200">
                <a:solidFill>
                  <a:schemeClr val="tx1"/>
                </a:solidFill>
                <a:latin typeface="Calibri" panose="020F0502020204030204" pitchFamily="34" charset="0"/>
                <a:ea typeface="Malgun Gothic" panose="020B0503020000020004" pitchFamily="34" charset="-127"/>
              </a:defRPr>
            </a:lvl4pPr>
            <a:lvl5pPr marL="2057400" indent="-228600">
              <a:spcBef>
                <a:spcPct val="30000"/>
              </a:spcBef>
              <a:defRPr sz="1200">
                <a:solidFill>
                  <a:schemeClr val="tx1"/>
                </a:solidFill>
                <a:latin typeface="Calibri" panose="020F0502020204030204" pitchFamily="34" charset="0"/>
                <a:ea typeface="Malgun Gothic" panose="020B0503020000020004" pitchFamily="34" charset="-127"/>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8582584B-5BE7-43A7-9ABE-F457D0AA6F23}" type="slidenum">
              <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6433641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幻灯片图像占位符 1">
            <a:extLst>
              <a:ext uri="{FF2B5EF4-FFF2-40B4-BE49-F238E27FC236}">
                <a16:creationId xmlns:a16="http://schemas.microsoft.com/office/drawing/2014/main" xmlns="" id="{3DDC2FCB-5A95-499B-99C8-586352652E94}"/>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备注占位符 2">
            <a:extLst>
              <a:ext uri="{FF2B5EF4-FFF2-40B4-BE49-F238E27FC236}">
                <a16:creationId xmlns:a16="http://schemas.microsoft.com/office/drawing/2014/main" xmlns="" id="{9F6260AD-FAB7-444A-BFD8-4A5C1269650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专业技能帮助通过简历筛选</a:t>
            </a:r>
            <a:endParaRPr lang="en-US" altLang="zh-CN"/>
          </a:p>
          <a:p>
            <a:r>
              <a:rPr lang="zh-CN" altLang="en-US"/>
              <a:t>可迁移技能帮助面试成功</a:t>
            </a:r>
          </a:p>
        </p:txBody>
      </p:sp>
      <p:sp>
        <p:nvSpPr>
          <p:cNvPr id="104452" name="灯片编号占位符 3">
            <a:extLst>
              <a:ext uri="{FF2B5EF4-FFF2-40B4-BE49-F238E27FC236}">
                <a16:creationId xmlns:a16="http://schemas.microsoft.com/office/drawing/2014/main" xmlns="" id="{2966E22C-05F5-450C-B2C4-D6FA9F7BBB8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algun Gothic" panose="020B0503020000020004" pitchFamily="34" charset="-127"/>
              </a:defRPr>
            </a:lvl1pPr>
            <a:lvl2pPr marL="742950" indent="-285750">
              <a:spcBef>
                <a:spcPct val="30000"/>
              </a:spcBef>
              <a:defRPr sz="1200">
                <a:solidFill>
                  <a:schemeClr val="tx1"/>
                </a:solidFill>
                <a:latin typeface="Calibri" panose="020F0502020204030204" pitchFamily="34" charset="0"/>
                <a:ea typeface="Malgun Gothic" panose="020B0503020000020004" pitchFamily="34" charset="-127"/>
              </a:defRPr>
            </a:lvl2pPr>
            <a:lvl3pPr marL="1143000" indent="-228600">
              <a:spcBef>
                <a:spcPct val="30000"/>
              </a:spcBef>
              <a:defRPr sz="1200">
                <a:solidFill>
                  <a:schemeClr val="tx1"/>
                </a:solidFill>
                <a:latin typeface="Calibri" panose="020F0502020204030204" pitchFamily="34" charset="0"/>
                <a:ea typeface="Malgun Gothic" panose="020B0503020000020004" pitchFamily="34" charset="-127"/>
              </a:defRPr>
            </a:lvl3pPr>
            <a:lvl4pPr marL="1600200" indent="-228600">
              <a:spcBef>
                <a:spcPct val="30000"/>
              </a:spcBef>
              <a:defRPr sz="1200">
                <a:solidFill>
                  <a:schemeClr val="tx1"/>
                </a:solidFill>
                <a:latin typeface="Calibri" panose="020F0502020204030204" pitchFamily="34" charset="0"/>
                <a:ea typeface="Malgun Gothic" panose="020B0503020000020004" pitchFamily="34" charset="-127"/>
              </a:defRPr>
            </a:lvl4pPr>
            <a:lvl5pPr marL="2057400" indent="-228600">
              <a:spcBef>
                <a:spcPct val="30000"/>
              </a:spcBef>
              <a:defRPr sz="1200">
                <a:solidFill>
                  <a:schemeClr val="tx1"/>
                </a:solidFill>
                <a:latin typeface="Calibri" panose="020F0502020204030204" pitchFamily="34" charset="0"/>
                <a:ea typeface="Malgun Gothic" panose="020B0503020000020004" pitchFamily="34" charset="-127"/>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3BABB751-505E-453E-9740-B6612AA8DB20}" type="slidenum">
              <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65</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9517356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a:extLst>
              <a:ext uri="{FF2B5EF4-FFF2-40B4-BE49-F238E27FC236}">
                <a16:creationId xmlns:a16="http://schemas.microsoft.com/office/drawing/2014/main" xmlns="" id="{2D43C4D3-9D3A-4C6B-B7F0-58CC908ABBF3}"/>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备注占位符 2">
            <a:extLst>
              <a:ext uri="{FF2B5EF4-FFF2-40B4-BE49-F238E27FC236}">
                <a16:creationId xmlns:a16="http://schemas.microsoft.com/office/drawing/2014/main" xmlns="" id="{7E64F071-04C5-4FA9-A2B0-A5F9251AE8F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影子实习</a:t>
            </a:r>
          </a:p>
        </p:txBody>
      </p:sp>
      <p:sp>
        <p:nvSpPr>
          <p:cNvPr id="106500" name="灯片编号占位符 3">
            <a:extLst>
              <a:ext uri="{FF2B5EF4-FFF2-40B4-BE49-F238E27FC236}">
                <a16:creationId xmlns:a16="http://schemas.microsoft.com/office/drawing/2014/main" xmlns="" id="{1886EBA1-8E9F-4156-92C5-57FC1BCD1D3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algun Gothic" panose="020B0503020000020004" pitchFamily="34" charset="-127"/>
              </a:defRPr>
            </a:lvl1pPr>
            <a:lvl2pPr marL="742950" indent="-285750">
              <a:spcBef>
                <a:spcPct val="30000"/>
              </a:spcBef>
              <a:defRPr sz="1200">
                <a:solidFill>
                  <a:schemeClr val="tx1"/>
                </a:solidFill>
                <a:latin typeface="Calibri" panose="020F0502020204030204" pitchFamily="34" charset="0"/>
                <a:ea typeface="Malgun Gothic" panose="020B0503020000020004" pitchFamily="34" charset="-127"/>
              </a:defRPr>
            </a:lvl2pPr>
            <a:lvl3pPr marL="1143000" indent="-228600">
              <a:spcBef>
                <a:spcPct val="30000"/>
              </a:spcBef>
              <a:defRPr sz="1200">
                <a:solidFill>
                  <a:schemeClr val="tx1"/>
                </a:solidFill>
                <a:latin typeface="Calibri" panose="020F0502020204030204" pitchFamily="34" charset="0"/>
                <a:ea typeface="Malgun Gothic" panose="020B0503020000020004" pitchFamily="34" charset="-127"/>
              </a:defRPr>
            </a:lvl3pPr>
            <a:lvl4pPr marL="1600200" indent="-228600">
              <a:spcBef>
                <a:spcPct val="30000"/>
              </a:spcBef>
              <a:defRPr sz="1200">
                <a:solidFill>
                  <a:schemeClr val="tx1"/>
                </a:solidFill>
                <a:latin typeface="Calibri" panose="020F0502020204030204" pitchFamily="34" charset="0"/>
                <a:ea typeface="Malgun Gothic" panose="020B0503020000020004" pitchFamily="34" charset="-127"/>
              </a:defRPr>
            </a:lvl4pPr>
            <a:lvl5pPr marL="2057400" indent="-228600">
              <a:spcBef>
                <a:spcPct val="30000"/>
              </a:spcBef>
              <a:defRPr sz="1200">
                <a:solidFill>
                  <a:schemeClr val="tx1"/>
                </a:solidFill>
                <a:latin typeface="Calibri" panose="020F0502020204030204" pitchFamily="34" charset="0"/>
                <a:ea typeface="Malgun Gothic" panose="020B0503020000020004" pitchFamily="34" charset="-127"/>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75F4C8B4-C6A8-41A0-ABD2-4176EF7B4CE3}" type="slidenum">
              <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66</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5533132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a:extLst>
              <a:ext uri="{FF2B5EF4-FFF2-40B4-BE49-F238E27FC236}">
                <a16:creationId xmlns:a16="http://schemas.microsoft.com/office/drawing/2014/main" xmlns="" id="{655FADEC-D11B-441F-B300-2A0E5F927227}"/>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备注占位符 2">
            <a:extLst>
              <a:ext uri="{FF2B5EF4-FFF2-40B4-BE49-F238E27FC236}">
                <a16:creationId xmlns:a16="http://schemas.microsoft.com/office/drawing/2014/main" xmlns="" id="{2DB2DD87-355D-4374-9B04-F8FEDF06D80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5716" name="灯片编号占位符 3">
            <a:extLst>
              <a:ext uri="{FF2B5EF4-FFF2-40B4-BE49-F238E27FC236}">
                <a16:creationId xmlns:a16="http://schemas.microsoft.com/office/drawing/2014/main" xmlns="" id="{58C054C4-5BA6-4330-8469-751E14484E2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Malgun Gothic" panose="020B0503020000020004" pitchFamily="34" charset="-127"/>
                <a:ea typeface="宋体" panose="02010600030101010101" pitchFamily="2" charset="-122"/>
              </a:defRPr>
            </a:lvl1pPr>
            <a:lvl2pPr marL="742950" indent="-285750">
              <a:defRPr>
                <a:solidFill>
                  <a:schemeClr val="tx1"/>
                </a:solidFill>
                <a:latin typeface="Malgun Gothic" panose="020B0503020000020004" pitchFamily="34" charset="-127"/>
                <a:ea typeface="宋体" panose="02010600030101010101" pitchFamily="2" charset="-122"/>
              </a:defRPr>
            </a:lvl2pPr>
            <a:lvl3pPr marL="1143000" indent="-228600">
              <a:defRPr>
                <a:solidFill>
                  <a:schemeClr val="tx1"/>
                </a:solidFill>
                <a:latin typeface="Malgun Gothic" panose="020B0503020000020004" pitchFamily="34" charset="-127"/>
                <a:ea typeface="宋体" panose="02010600030101010101" pitchFamily="2" charset="-122"/>
              </a:defRPr>
            </a:lvl3pPr>
            <a:lvl4pPr marL="1600200" indent="-228600">
              <a:defRPr>
                <a:solidFill>
                  <a:schemeClr val="tx1"/>
                </a:solidFill>
                <a:latin typeface="Malgun Gothic" panose="020B0503020000020004" pitchFamily="34" charset="-127"/>
                <a:ea typeface="宋体" panose="02010600030101010101" pitchFamily="2" charset="-122"/>
              </a:defRPr>
            </a:lvl4pPr>
            <a:lvl5pPr marL="2057400" indent="-228600">
              <a:defRPr>
                <a:solidFill>
                  <a:schemeClr val="tx1"/>
                </a:solidFill>
                <a:latin typeface="Malgun Gothic" panose="020B0503020000020004" pitchFamily="34" charset="-127"/>
                <a:ea typeface="宋体" panose="02010600030101010101" pitchFamily="2" charset="-122"/>
              </a:defRPr>
            </a:lvl5pPr>
            <a:lvl6pPr marL="2514600" indent="-228600" eaLnBrk="0" fontAlgn="base" hangingPunct="0">
              <a:spcBef>
                <a:spcPct val="0"/>
              </a:spcBef>
              <a:spcAft>
                <a:spcPct val="0"/>
              </a:spcAft>
              <a:defRPr>
                <a:solidFill>
                  <a:schemeClr val="tx1"/>
                </a:solidFill>
                <a:latin typeface="Malgun Gothic" panose="020B0503020000020004" pitchFamily="34" charset="-127"/>
                <a:ea typeface="宋体" panose="02010600030101010101" pitchFamily="2" charset="-122"/>
              </a:defRPr>
            </a:lvl6pPr>
            <a:lvl7pPr marL="2971800" indent="-228600" eaLnBrk="0" fontAlgn="base" hangingPunct="0">
              <a:spcBef>
                <a:spcPct val="0"/>
              </a:spcBef>
              <a:spcAft>
                <a:spcPct val="0"/>
              </a:spcAft>
              <a:defRPr>
                <a:solidFill>
                  <a:schemeClr val="tx1"/>
                </a:solidFill>
                <a:latin typeface="Malgun Gothic" panose="020B0503020000020004" pitchFamily="34" charset="-127"/>
                <a:ea typeface="宋体" panose="02010600030101010101" pitchFamily="2" charset="-122"/>
              </a:defRPr>
            </a:lvl7pPr>
            <a:lvl8pPr marL="3429000" indent="-228600" eaLnBrk="0" fontAlgn="base" hangingPunct="0">
              <a:spcBef>
                <a:spcPct val="0"/>
              </a:spcBef>
              <a:spcAft>
                <a:spcPct val="0"/>
              </a:spcAft>
              <a:defRPr>
                <a:solidFill>
                  <a:schemeClr val="tx1"/>
                </a:solidFill>
                <a:latin typeface="Malgun Gothic" panose="020B0503020000020004" pitchFamily="34" charset="-127"/>
                <a:ea typeface="宋体" panose="02010600030101010101" pitchFamily="2" charset="-122"/>
              </a:defRPr>
            </a:lvl8pPr>
            <a:lvl9pPr marL="3886200" indent="-228600" eaLnBrk="0" fontAlgn="base" hangingPunct="0">
              <a:spcBef>
                <a:spcPct val="0"/>
              </a:spcBef>
              <a:spcAft>
                <a:spcPct val="0"/>
              </a:spcAft>
              <a:defRPr>
                <a:solidFill>
                  <a:schemeClr val="tx1"/>
                </a:solidFill>
                <a:latin typeface="Malgun Gothic" panose="020B0503020000020004" pitchFamily="34" charset="-127"/>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980530D-D47E-4865-983B-8936E704C65E}" type="slidenum">
              <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824853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a:extLst>
              <a:ext uri="{FF2B5EF4-FFF2-40B4-BE49-F238E27FC236}">
                <a16:creationId xmlns:a16="http://schemas.microsoft.com/office/drawing/2014/main" xmlns="" id="{47D6E9BD-80A2-40D9-903D-A620F8BB2868}"/>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备注占位符 2">
            <a:extLst>
              <a:ext uri="{FF2B5EF4-FFF2-40B4-BE49-F238E27FC236}">
                <a16:creationId xmlns:a16="http://schemas.microsoft.com/office/drawing/2014/main" xmlns="" id="{061AF4B7-20E8-45DD-97D9-BD919C71C03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不展开描述</a:t>
            </a:r>
            <a:endParaRPr lang="en-US" altLang="zh-CN"/>
          </a:p>
        </p:txBody>
      </p:sp>
      <p:sp>
        <p:nvSpPr>
          <p:cNvPr id="25604" name="灯片编号占位符 3">
            <a:extLst>
              <a:ext uri="{FF2B5EF4-FFF2-40B4-BE49-F238E27FC236}">
                <a16:creationId xmlns:a16="http://schemas.microsoft.com/office/drawing/2014/main" xmlns="" id="{338B9C01-272B-419F-A57A-93F405E6B46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algun Gothic" panose="020B0503020000020004" pitchFamily="34" charset="-127"/>
              </a:defRPr>
            </a:lvl1pPr>
            <a:lvl2pPr marL="742950" indent="-285750">
              <a:spcBef>
                <a:spcPct val="30000"/>
              </a:spcBef>
              <a:defRPr sz="1200">
                <a:solidFill>
                  <a:schemeClr val="tx1"/>
                </a:solidFill>
                <a:latin typeface="Calibri" panose="020F0502020204030204" pitchFamily="34" charset="0"/>
                <a:ea typeface="Malgun Gothic" panose="020B0503020000020004" pitchFamily="34" charset="-127"/>
              </a:defRPr>
            </a:lvl2pPr>
            <a:lvl3pPr marL="1143000" indent="-228600">
              <a:spcBef>
                <a:spcPct val="30000"/>
              </a:spcBef>
              <a:defRPr sz="1200">
                <a:solidFill>
                  <a:schemeClr val="tx1"/>
                </a:solidFill>
                <a:latin typeface="Calibri" panose="020F0502020204030204" pitchFamily="34" charset="0"/>
                <a:ea typeface="Malgun Gothic" panose="020B0503020000020004" pitchFamily="34" charset="-127"/>
              </a:defRPr>
            </a:lvl3pPr>
            <a:lvl4pPr marL="1600200" indent="-228600">
              <a:spcBef>
                <a:spcPct val="30000"/>
              </a:spcBef>
              <a:defRPr sz="1200">
                <a:solidFill>
                  <a:schemeClr val="tx1"/>
                </a:solidFill>
                <a:latin typeface="Calibri" panose="020F0502020204030204" pitchFamily="34" charset="0"/>
                <a:ea typeface="Malgun Gothic" panose="020B0503020000020004" pitchFamily="34" charset="-127"/>
              </a:defRPr>
            </a:lvl4pPr>
            <a:lvl5pPr marL="2057400" indent="-228600">
              <a:spcBef>
                <a:spcPct val="30000"/>
              </a:spcBef>
              <a:defRPr sz="1200">
                <a:solidFill>
                  <a:schemeClr val="tx1"/>
                </a:solidFill>
                <a:latin typeface="Calibri" panose="020F0502020204030204" pitchFamily="34" charset="0"/>
                <a:ea typeface="Malgun Gothic" panose="020B0503020000020004" pitchFamily="34" charset="-127"/>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66151D2B-11D6-4F26-BDCD-813F7B824474}" type="slidenum">
              <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802527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xmlns="" id="{BE6FE397-BCFB-4BAF-BCBC-51851ADC7F90}"/>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备注占位符 2">
            <a:extLst>
              <a:ext uri="{FF2B5EF4-FFF2-40B4-BE49-F238E27FC236}">
                <a16:creationId xmlns:a16="http://schemas.microsoft.com/office/drawing/2014/main" xmlns="" id="{5179CDD5-1851-4237-B14C-9318CC728BB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自然原始</a:t>
            </a:r>
            <a:endParaRPr lang="en-US" altLang="zh-CN"/>
          </a:p>
          <a:p>
            <a:r>
              <a:rPr lang="zh-CN" altLang="en-US"/>
              <a:t>深思冥想</a:t>
            </a:r>
            <a:endParaRPr lang="en-US" altLang="zh-CN"/>
          </a:p>
          <a:p>
            <a:r>
              <a:rPr lang="zh-CN" altLang="en-US"/>
              <a:t>美丽浪漫</a:t>
            </a:r>
            <a:endParaRPr lang="en-US" altLang="zh-CN"/>
          </a:p>
          <a:p>
            <a:r>
              <a:rPr lang="zh-CN" altLang="en-US"/>
              <a:t>友善亲切</a:t>
            </a:r>
            <a:endParaRPr lang="en-US" altLang="zh-CN"/>
          </a:p>
          <a:p>
            <a:r>
              <a:rPr lang="zh-CN" altLang="en-US"/>
              <a:t>显赫富庶</a:t>
            </a:r>
            <a:endParaRPr lang="en-US" altLang="zh-CN"/>
          </a:p>
          <a:p>
            <a:r>
              <a:rPr lang="zh-CN" altLang="en-US"/>
              <a:t>现代井然</a:t>
            </a:r>
          </a:p>
        </p:txBody>
      </p:sp>
      <p:sp>
        <p:nvSpPr>
          <p:cNvPr id="29700" name="灯片编号占位符 3">
            <a:extLst>
              <a:ext uri="{FF2B5EF4-FFF2-40B4-BE49-F238E27FC236}">
                <a16:creationId xmlns:a16="http://schemas.microsoft.com/office/drawing/2014/main" xmlns="" id="{395D4362-9353-4A88-B595-2F050BDA484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algun Gothic" panose="020B0503020000020004" pitchFamily="34" charset="-127"/>
              </a:defRPr>
            </a:lvl1pPr>
            <a:lvl2pPr marL="742950" indent="-285750">
              <a:spcBef>
                <a:spcPct val="30000"/>
              </a:spcBef>
              <a:defRPr sz="1200">
                <a:solidFill>
                  <a:schemeClr val="tx1"/>
                </a:solidFill>
                <a:latin typeface="Calibri" panose="020F0502020204030204" pitchFamily="34" charset="0"/>
                <a:ea typeface="Malgun Gothic" panose="020B0503020000020004" pitchFamily="34" charset="-127"/>
              </a:defRPr>
            </a:lvl2pPr>
            <a:lvl3pPr marL="1143000" indent="-228600">
              <a:spcBef>
                <a:spcPct val="30000"/>
              </a:spcBef>
              <a:defRPr sz="1200">
                <a:solidFill>
                  <a:schemeClr val="tx1"/>
                </a:solidFill>
                <a:latin typeface="Calibri" panose="020F0502020204030204" pitchFamily="34" charset="0"/>
                <a:ea typeface="Malgun Gothic" panose="020B0503020000020004" pitchFamily="34" charset="-127"/>
              </a:defRPr>
            </a:lvl3pPr>
            <a:lvl4pPr marL="1600200" indent="-228600">
              <a:spcBef>
                <a:spcPct val="30000"/>
              </a:spcBef>
              <a:defRPr sz="1200">
                <a:solidFill>
                  <a:schemeClr val="tx1"/>
                </a:solidFill>
                <a:latin typeface="Calibri" panose="020F0502020204030204" pitchFamily="34" charset="0"/>
                <a:ea typeface="Malgun Gothic" panose="020B0503020000020004" pitchFamily="34" charset="-127"/>
              </a:defRPr>
            </a:lvl4pPr>
            <a:lvl5pPr marL="2057400" indent="-228600">
              <a:spcBef>
                <a:spcPct val="30000"/>
              </a:spcBef>
              <a:defRPr sz="1200">
                <a:solidFill>
                  <a:schemeClr val="tx1"/>
                </a:solidFill>
                <a:latin typeface="Calibri" panose="020F0502020204030204" pitchFamily="34" charset="0"/>
                <a:ea typeface="Malgun Gothic" panose="020B0503020000020004" pitchFamily="34" charset="-127"/>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9C44AD1B-AE4F-4756-915B-08D7FD50E7C8}" type="slidenum">
              <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600243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a:extLst>
              <a:ext uri="{FF2B5EF4-FFF2-40B4-BE49-F238E27FC236}">
                <a16:creationId xmlns:a16="http://schemas.microsoft.com/office/drawing/2014/main" xmlns="" id="{C72D3544-983D-4182-828B-FDB74E58AB95}"/>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a:extLst>
              <a:ext uri="{FF2B5EF4-FFF2-40B4-BE49-F238E27FC236}">
                <a16:creationId xmlns:a16="http://schemas.microsoft.com/office/drawing/2014/main" xmlns="" id="{EE8FB7E0-D31E-41B7-9A37-E3465B328E6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动手操作</a:t>
            </a:r>
            <a:endParaRPr lang="en-US" altLang="zh-CN"/>
          </a:p>
          <a:p>
            <a:r>
              <a:rPr lang="zh-CN" altLang="en-US"/>
              <a:t>不能忍受长时间的室内工作，喜欢直接动手操作</a:t>
            </a:r>
          </a:p>
        </p:txBody>
      </p:sp>
      <p:sp>
        <p:nvSpPr>
          <p:cNvPr id="31748" name="灯片编号占位符 3">
            <a:extLst>
              <a:ext uri="{FF2B5EF4-FFF2-40B4-BE49-F238E27FC236}">
                <a16:creationId xmlns:a16="http://schemas.microsoft.com/office/drawing/2014/main" xmlns="" id="{8C61D5F7-7C4C-4383-BD5C-087C7E289F4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algun Gothic" panose="020B0503020000020004" pitchFamily="34" charset="-127"/>
              </a:defRPr>
            </a:lvl1pPr>
            <a:lvl2pPr marL="742950" indent="-285750">
              <a:spcBef>
                <a:spcPct val="30000"/>
              </a:spcBef>
              <a:defRPr sz="1200">
                <a:solidFill>
                  <a:schemeClr val="tx1"/>
                </a:solidFill>
                <a:latin typeface="Calibri" panose="020F0502020204030204" pitchFamily="34" charset="0"/>
                <a:ea typeface="Malgun Gothic" panose="020B0503020000020004" pitchFamily="34" charset="-127"/>
              </a:defRPr>
            </a:lvl2pPr>
            <a:lvl3pPr marL="1143000" indent="-228600">
              <a:spcBef>
                <a:spcPct val="30000"/>
              </a:spcBef>
              <a:defRPr sz="1200">
                <a:solidFill>
                  <a:schemeClr val="tx1"/>
                </a:solidFill>
                <a:latin typeface="Calibri" panose="020F0502020204030204" pitchFamily="34" charset="0"/>
                <a:ea typeface="Malgun Gothic" panose="020B0503020000020004" pitchFamily="34" charset="-127"/>
              </a:defRPr>
            </a:lvl3pPr>
            <a:lvl4pPr marL="1600200" indent="-228600">
              <a:spcBef>
                <a:spcPct val="30000"/>
              </a:spcBef>
              <a:defRPr sz="1200">
                <a:solidFill>
                  <a:schemeClr val="tx1"/>
                </a:solidFill>
                <a:latin typeface="Calibri" panose="020F0502020204030204" pitchFamily="34" charset="0"/>
                <a:ea typeface="Malgun Gothic" panose="020B0503020000020004" pitchFamily="34" charset="-127"/>
              </a:defRPr>
            </a:lvl4pPr>
            <a:lvl5pPr marL="2057400" indent="-228600">
              <a:spcBef>
                <a:spcPct val="30000"/>
              </a:spcBef>
              <a:defRPr sz="1200">
                <a:solidFill>
                  <a:schemeClr val="tx1"/>
                </a:solidFill>
                <a:latin typeface="Calibri" panose="020F0502020204030204" pitchFamily="34" charset="0"/>
                <a:ea typeface="Malgun Gothic" panose="020B0503020000020004" pitchFamily="34" charset="-127"/>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E8753C5D-903E-4017-890C-3DCD8E7EB2D5}" type="slidenum">
              <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21264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xmlns="" id="{A9737677-63BA-4F47-9A2C-A5F29A34FAD3}"/>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备注占位符 2">
            <a:extLst>
              <a:ext uri="{FF2B5EF4-FFF2-40B4-BE49-F238E27FC236}">
                <a16:creationId xmlns:a16="http://schemas.microsoft.com/office/drawing/2014/main" xmlns="" id="{CB85D866-6F91-4E7E-A39D-1F42DD1A0F3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追求真知</a:t>
            </a:r>
          </a:p>
        </p:txBody>
      </p:sp>
      <p:sp>
        <p:nvSpPr>
          <p:cNvPr id="35844" name="灯片编号占位符 3">
            <a:extLst>
              <a:ext uri="{FF2B5EF4-FFF2-40B4-BE49-F238E27FC236}">
                <a16:creationId xmlns:a16="http://schemas.microsoft.com/office/drawing/2014/main" xmlns="" id="{FCDC3461-2197-46FA-A923-AB4E659C7B2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algun Gothic" panose="020B0503020000020004" pitchFamily="34" charset="-127"/>
              </a:defRPr>
            </a:lvl1pPr>
            <a:lvl2pPr marL="742950" indent="-285750">
              <a:spcBef>
                <a:spcPct val="30000"/>
              </a:spcBef>
              <a:defRPr sz="1200">
                <a:solidFill>
                  <a:schemeClr val="tx1"/>
                </a:solidFill>
                <a:latin typeface="Calibri" panose="020F0502020204030204" pitchFamily="34" charset="0"/>
                <a:ea typeface="Malgun Gothic" panose="020B0503020000020004" pitchFamily="34" charset="-127"/>
              </a:defRPr>
            </a:lvl2pPr>
            <a:lvl3pPr marL="1143000" indent="-228600">
              <a:spcBef>
                <a:spcPct val="30000"/>
              </a:spcBef>
              <a:defRPr sz="1200">
                <a:solidFill>
                  <a:schemeClr val="tx1"/>
                </a:solidFill>
                <a:latin typeface="Calibri" panose="020F0502020204030204" pitchFamily="34" charset="0"/>
                <a:ea typeface="Malgun Gothic" panose="020B0503020000020004" pitchFamily="34" charset="-127"/>
              </a:defRPr>
            </a:lvl3pPr>
            <a:lvl4pPr marL="1600200" indent="-228600">
              <a:spcBef>
                <a:spcPct val="30000"/>
              </a:spcBef>
              <a:defRPr sz="1200">
                <a:solidFill>
                  <a:schemeClr val="tx1"/>
                </a:solidFill>
                <a:latin typeface="Calibri" panose="020F0502020204030204" pitchFamily="34" charset="0"/>
                <a:ea typeface="Malgun Gothic" panose="020B0503020000020004" pitchFamily="34" charset="-127"/>
              </a:defRPr>
            </a:lvl4pPr>
            <a:lvl5pPr marL="2057400" indent="-228600">
              <a:spcBef>
                <a:spcPct val="30000"/>
              </a:spcBef>
              <a:defRPr sz="1200">
                <a:solidFill>
                  <a:schemeClr val="tx1"/>
                </a:solidFill>
                <a:latin typeface="Calibri" panose="020F0502020204030204" pitchFamily="34" charset="0"/>
                <a:ea typeface="Malgun Gothic" panose="020B0503020000020004" pitchFamily="34" charset="-127"/>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B63AE432-3A4A-4FC1-BB68-B1D878402183}" type="slidenum">
              <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032685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a:extLst>
              <a:ext uri="{FF2B5EF4-FFF2-40B4-BE49-F238E27FC236}">
                <a16:creationId xmlns:a16="http://schemas.microsoft.com/office/drawing/2014/main" xmlns="" id="{D9134E86-98A2-46A5-841B-C8B19E3C23D8}"/>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备注占位符 2">
            <a:extLst>
              <a:ext uri="{FF2B5EF4-FFF2-40B4-BE49-F238E27FC236}">
                <a16:creationId xmlns:a16="http://schemas.microsoft.com/office/drawing/2014/main" xmlns="" id="{BC24D0E5-EBCA-495F-A6FF-54AB7AE966A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表达创新</a:t>
            </a:r>
          </a:p>
        </p:txBody>
      </p:sp>
      <p:sp>
        <p:nvSpPr>
          <p:cNvPr id="39940" name="灯片编号占位符 3">
            <a:extLst>
              <a:ext uri="{FF2B5EF4-FFF2-40B4-BE49-F238E27FC236}">
                <a16:creationId xmlns:a16="http://schemas.microsoft.com/office/drawing/2014/main" xmlns="" id="{4649D276-11D7-4B60-8359-8BBCA3696CF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algun Gothic" panose="020B0503020000020004" pitchFamily="34" charset="-127"/>
              </a:defRPr>
            </a:lvl1pPr>
            <a:lvl2pPr marL="742950" indent="-285750">
              <a:spcBef>
                <a:spcPct val="30000"/>
              </a:spcBef>
              <a:defRPr sz="1200">
                <a:solidFill>
                  <a:schemeClr val="tx1"/>
                </a:solidFill>
                <a:latin typeface="Calibri" panose="020F0502020204030204" pitchFamily="34" charset="0"/>
                <a:ea typeface="Malgun Gothic" panose="020B0503020000020004" pitchFamily="34" charset="-127"/>
              </a:defRPr>
            </a:lvl2pPr>
            <a:lvl3pPr marL="1143000" indent="-228600">
              <a:spcBef>
                <a:spcPct val="30000"/>
              </a:spcBef>
              <a:defRPr sz="1200">
                <a:solidFill>
                  <a:schemeClr val="tx1"/>
                </a:solidFill>
                <a:latin typeface="Calibri" panose="020F0502020204030204" pitchFamily="34" charset="0"/>
                <a:ea typeface="Malgun Gothic" panose="020B0503020000020004" pitchFamily="34" charset="-127"/>
              </a:defRPr>
            </a:lvl3pPr>
            <a:lvl4pPr marL="1600200" indent="-228600">
              <a:spcBef>
                <a:spcPct val="30000"/>
              </a:spcBef>
              <a:defRPr sz="1200">
                <a:solidFill>
                  <a:schemeClr val="tx1"/>
                </a:solidFill>
                <a:latin typeface="Calibri" panose="020F0502020204030204" pitchFamily="34" charset="0"/>
                <a:ea typeface="Malgun Gothic" panose="020B0503020000020004" pitchFamily="34" charset="-127"/>
              </a:defRPr>
            </a:lvl4pPr>
            <a:lvl5pPr marL="2057400" indent="-228600">
              <a:spcBef>
                <a:spcPct val="30000"/>
              </a:spcBef>
              <a:defRPr sz="1200">
                <a:solidFill>
                  <a:schemeClr val="tx1"/>
                </a:solidFill>
                <a:latin typeface="Calibri" panose="020F0502020204030204" pitchFamily="34" charset="0"/>
                <a:ea typeface="Malgun Gothic" panose="020B0503020000020004" pitchFamily="34" charset="-127"/>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BEE91F97-3AB1-4156-8001-F2D251AF92AB}" type="slidenum">
              <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290446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a:extLst>
              <a:ext uri="{FF2B5EF4-FFF2-40B4-BE49-F238E27FC236}">
                <a16:creationId xmlns:a16="http://schemas.microsoft.com/office/drawing/2014/main" xmlns="" id="{F4DECF0B-E76A-4E91-8DC7-0B4DF27883EA}"/>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备注占位符 2">
            <a:extLst>
              <a:ext uri="{FF2B5EF4-FFF2-40B4-BE49-F238E27FC236}">
                <a16:creationId xmlns:a16="http://schemas.microsoft.com/office/drawing/2014/main" xmlns="" id="{B8B3016E-9613-4DA8-9AD5-C1BDB9DB45D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服务奉献</a:t>
            </a:r>
          </a:p>
        </p:txBody>
      </p:sp>
      <p:sp>
        <p:nvSpPr>
          <p:cNvPr id="44036" name="灯片编号占位符 3">
            <a:extLst>
              <a:ext uri="{FF2B5EF4-FFF2-40B4-BE49-F238E27FC236}">
                <a16:creationId xmlns:a16="http://schemas.microsoft.com/office/drawing/2014/main" xmlns="" id="{BCC7DF94-A9B6-46D3-9DB8-98741BE5D1B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algun Gothic" panose="020B0503020000020004" pitchFamily="34" charset="-127"/>
              </a:defRPr>
            </a:lvl1pPr>
            <a:lvl2pPr marL="742950" indent="-285750">
              <a:spcBef>
                <a:spcPct val="30000"/>
              </a:spcBef>
              <a:defRPr sz="1200">
                <a:solidFill>
                  <a:schemeClr val="tx1"/>
                </a:solidFill>
                <a:latin typeface="Calibri" panose="020F0502020204030204" pitchFamily="34" charset="0"/>
                <a:ea typeface="Malgun Gothic" panose="020B0503020000020004" pitchFamily="34" charset="-127"/>
              </a:defRPr>
            </a:lvl2pPr>
            <a:lvl3pPr marL="1143000" indent="-228600">
              <a:spcBef>
                <a:spcPct val="30000"/>
              </a:spcBef>
              <a:defRPr sz="1200">
                <a:solidFill>
                  <a:schemeClr val="tx1"/>
                </a:solidFill>
                <a:latin typeface="Calibri" panose="020F0502020204030204" pitchFamily="34" charset="0"/>
                <a:ea typeface="Malgun Gothic" panose="020B0503020000020004" pitchFamily="34" charset="-127"/>
              </a:defRPr>
            </a:lvl3pPr>
            <a:lvl4pPr marL="1600200" indent="-228600">
              <a:spcBef>
                <a:spcPct val="30000"/>
              </a:spcBef>
              <a:defRPr sz="1200">
                <a:solidFill>
                  <a:schemeClr val="tx1"/>
                </a:solidFill>
                <a:latin typeface="Calibri" panose="020F0502020204030204" pitchFamily="34" charset="0"/>
                <a:ea typeface="Malgun Gothic" panose="020B0503020000020004" pitchFamily="34" charset="-127"/>
              </a:defRPr>
            </a:lvl4pPr>
            <a:lvl5pPr marL="2057400" indent="-228600">
              <a:spcBef>
                <a:spcPct val="30000"/>
              </a:spcBef>
              <a:defRPr sz="1200">
                <a:solidFill>
                  <a:schemeClr val="tx1"/>
                </a:solidFill>
                <a:latin typeface="Calibri" panose="020F0502020204030204" pitchFamily="34" charset="0"/>
                <a:ea typeface="Malgun Gothic" panose="020B0503020000020004" pitchFamily="34" charset="-127"/>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022C5DF1-8F09-416D-AE69-5967EA0BA725}" type="slidenum">
              <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2749723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a:extLst>
              <a:ext uri="{FF2B5EF4-FFF2-40B4-BE49-F238E27FC236}">
                <a16:creationId xmlns:a16="http://schemas.microsoft.com/office/drawing/2014/main" xmlns="" id="{CE1CD8A3-7D4D-48BE-8B5C-F938B7269B0C}"/>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a:extLst>
              <a:ext uri="{FF2B5EF4-FFF2-40B4-BE49-F238E27FC236}">
                <a16:creationId xmlns:a16="http://schemas.microsoft.com/office/drawing/2014/main" xmlns="" id="{9D79344A-E3F5-4B09-821F-C493EFBEB6E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影响引领</a:t>
            </a:r>
            <a:endParaRPr lang="en-US" altLang="zh-CN"/>
          </a:p>
          <a:p>
            <a:r>
              <a:rPr lang="zh-CN" altLang="en-US"/>
              <a:t>对影响、控制，驾驭别人感兴趣，成就动机强</a:t>
            </a:r>
          </a:p>
        </p:txBody>
      </p:sp>
      <p:sp>
        <p:nvSpPr>
          <p:cNvPr id="48132" name="灯片编号占位符 3">
            <a:extLst>
              <a:ext uri="{FF2B5EF4-FFF2-40B4-BE49-F238E27FC236}">
                <a16:creationId xmlns:a16="http://schemas.microsoft.com/office/drawing/2014/main" xmlns="" id="{AD8A1BA3-2378-40C6-8F60-61716FA5D26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algun Gothic" panose="020B0503020000020004" pitchFamily="34" charset="-127"/>
              </a:defRPr>
            </a:lvl1pPr>
            <a:lvl2pPr marL="742950" indent="-285750">
              <a:spcBef>
                <a:spcPct val="30000"/>
              </a:spcBef>
              <a:defRPr sz="1200">
                <a:solidFill>
                  <a:schemeClr val="tx1"/>
                </a:solidFill>
                <a:latin typeface="Calibri" panose="020F0502020204030204" pitchFamily="34" charset="0"/>
                <a:ea typeface="Malgun Gothic" panose="020B0503020000020004" pitchFamily="34" charset="-127"/>
              </a:defRPr>
            </a:lvl2pPr>
            <a:lvl3pPr marL="1143000" indent="-228600">
              <a:spcBef>
                <a:spcPct val="30000"/>
              </a:spcBef>
              <a:defRPr sz="1200">
                <a:solidFill>
                  <a:schemeClr val="tx1"/>
                </a:solidFill>
                <a:latin typeface="Calibri" panose="020F0502020204030204" pitchFamily="34" charset="0"/>
                <a:ea typeface="Malgun Gothic" panose="020B0503020000020004" pitchFamily="34" charset="-127"/>
              </a:defRPr>
            </a:lvl3pPr>
            <a:lvl4pPr marL="1600200" indent="-228600">
              <a:spcBef>
                <a:spcPct val="30000"/>
              </a:spcBef>
              <a:defRPr sz="1200">
                <a:solidFill>
                  <a:schemeClr val="tx1"/>
                </a:solidFill>
                <a:latin typeface="Calibri" panose="020F0502020204030204" pitchFamily="34" charset="0"/>
                <a:ea typeface="Malgun Gothic" panose="020B0503020000020004" pitchFamily="34" charset="-127"/>
              </a:defRPr>
            </a:lvl4pPr>
            <a:lvl5pPr marL="2057400" indent="-228600">
              <a:spcBef>
                <a:spcPct val="30000"/>
              </a:spcBef>
              <a:defRPr sz="1200">
                <a:solidFill>
                  <a:schemeClr val="tx1"/>
                </a:solidFill>
                <a:latin typeface="Calibri" panose="020F0502020204030204" pitchFamily="34" charset="0"/>
                <a:ea typeface="Malgun Gothic" panose="020B0503020000020004" pitchFamily="34" charset="-127"/>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algun Gothic" panose="020B0503020000020004" pitchFamily="34" charset="-127"/>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9C1B95A8-0C85-4E83-B9A0-AD7C9D572A1C}" type="slidenum">
              <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589328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EDD02130-2FC9-4C6D-B432-8BDDEAFFC981}" type="datetimeFigureOut">
              <a:rPr lang="zh-CN" altLang="en-US" smtClean="0"/>
              <a:t>2022/2/25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964DE0-8DDE-44A6-ADD0-1A09105104F6}" type="slidenum">
              <a:rPr lang="zh-CN" altLang="en-US" smtClean="0"/>
              <a:t>‹#›</a:t>
            </a:fld>
            <a:endParaRPr lang="zh-CN" altLang="en-US"/>
          </a:p>
        </p:txBody>
      </p:sp>
    </p:spTree>
    <p:extLst>
      <p:ext uri="{BB962C8B-B14F-4D97-AF65-F5344CB8AC3E}">
        <p14:creationId xmlns:p14="http://schemas.microsoft.com/office/powerpoint/2010/main" val="1499845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DD02130-2FC9-4C6D-B432-8BDDEAFFC981}" type="datetimeFigureOut">
              <a:rPr lang="zh-CN" altLang="en-US" smtClean="0"/>
              <a:t>2022/2/25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964DE0-8DDE-44A6-ADD0-1A09105104F6}" type="slidenum">
              <a:rPr lang="zh-CN" altLang="en-US" smtClean="0"/>
              <a:t>‹#›</a:t>
            </a:fld>
            <a:endParaRPr lang="zh-CN" altLang="en-US"/>
          </a:p>
        </p:txBody>
      </p:sp>
    </p:spTree>
    <p:extLst>
      <p:ext uri="{BB962C8B-B14F-4D97-AF65-F5344CB8AC3E}">
        <p14:creationId xmlns:p14="http://schemas.microsoft.com/office/powerpoint/2010/main" val="865198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DD02130-2FC9-4C6D-B432-8BDDEAFFC981}" type="datetimeFigureOut">
              <a:rPr lang="zh-CN" altLang="en-US" smtClean="0"/>
              <a:t>2022/2/25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964DE0-8DDE-44A6-ADD0-1A09105104F6}" type="slidenum">
              <a:rPr lang="zh-CN" altLang="en-US" smtClean="0"/>
              <a:t>‹#›</a:t>
            </a:fld>
            <a:endParaRPr lang="zh-CN" altLang="en-US"/>
          </a:p>
        </p:txBody>
      </p:sp>
    </p:spTree>
    <p:extLst>
      <p:ext uri="{BB962C8B-B14F-4D97-AF65-F5344CB8AC3E}">
        <p14:creationId xmlns:p14="http://schemas.microsoft.com/office/powerpoint/2010/main" val="2454562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DD02130-2FC9-4C6D-B432-8BDDEAFFC981}" type="datetimeFigureOut">
              <a:rPr lang="zh-CN" altLang="en-US" smtClean="0"/>
              <a:t>2022/2/25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964DE0-8DDE-44A6-ADD0-1A09105104F6}" type="slidenum">
              <a:rPr lang="zh-CN" altLang="en-US" smtClean="0"/>
              <a:t>‹#›</a:t>
            </a:fld>
            <a:endParaRPr lang="zh-CN" altLang="en-US"/>
          </a:p>
        </p:txBody>
      </p:sp>
    </p:spTree>
    <p:extLst>
      <p:ext uri="{BB962C8B-B14F-4D97-AF65-F5344CB8AC3E}">
        <p14:creationId xmlns:p14="http://schemas.microsoft.com/office/powerpoint/2010/main" val="6353566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EDD02130-2FC9-4C6D-B432-8BDDEAFFC981}" type="datetimeFigureOut">
              <a:rPr lang="zh-CN" altLang="en-US" smtClean="0"/>
              <a:t>2022/2/25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964DE0-8DDE-44A6-ADD0-1A09105104F6}" type="slidenum">
              <a:rPr lang="zh-CN" altLang="en-US" smtClean="0"/>
              <a:t>‹#›</a:t>
            </a:fld>
            <a:endParaRPr lang="zh-CN" altLang="en-US"/>
          </a:p>
        </p:txBody>
      </p:sp>
    </p:spTree>
    <p:extLst>
      <p:ext uri="{BB962C8B-B14F-4D97-AF65-F5344CB8AC3E}">
        <p14:creationId xmlns:p14="http://schemas.microsoft.com/office/powerpoint/2010/main" val="3591590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DD02130-2FC9-4C6D-B432-8BDDEAFFC981}" type="datetimeFigureOut">
              <a:rPr lang="zh-CN" altLang="en-US" smtClean="0"/>
              <a:t>2022/2/25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964DE0-8DDE-44A6-ADD0-1A09105104F6}" type="slidenum">
              <a:rPr lang="zh-CN" altLang="en-US" smtClean="0"/>
              <a:t>‹#›</a:t>
            </a:fld>
            <a:endParaRPr lang="zh-CN" altLang="en-US"/>
          </a:p>
        </p:txBody>
      </p:sp>
    </p:spTree>
    <p:extLst>
      <p:ext uri="{BB962C8B-B14F-4D97-AF65-F5344CB8AC3E}">
        <p14:creationId xmlns:p14="http://schemas.microsoft.com/office/powerpoint/2010/main" val="1023540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DD02130-2FC9-4C6D-B432-8BDDEAFFC981}" type="datetimeFigureOut">
              <a:rPr lang="zh-CN" altLang="en-US" smtClean="0"/>
              <a:t>2022/2/25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0964DE0-8DDE-44A6-ADD0-1A09105104F6}" type="slidenum">
              <a:rPr lang="zh-CN" altLang="en-US" smtClean="0"/>
              <a:t>‹#›</a:t>
            </a:fld>
            <a:endParaRPr lang="zh-CN" altLang="en-US"/>
          </a:p>
        </p:txBody>
      </p:sp>
    </p:spTree>
    <p:extLst>
      <p:ext uri="{BB962C8B-B14F-4D97-AF65-F5344CB8AC3E}">
        <p14:creationId xmlns:p14="http://schemas.microsoft.com/office/powerpoint/2010/main" val="3222670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DD02130-2FC9-4C6D-B432-8BDDEAFFC981}" type="datetimeFigureOut">
              <a:rPr lang="zh-CN" altLang="en-US" smtClean="0"/>
              <a:t>2022/2/25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0964DE0-8DDE-44A6-ADD0-1A09105104F6}" type="slidenum">
              <a:rPr lang="zh-CN" altLang="en-US" smtClean="0"/>
              <a:t>‹#›</a:t>
            </a:fld>
            <a:endParaRPr lang="zh-CN" altLang="en-US"/>
          </a:p>
        </p:txBody>
      </p:sp>
    </p:spTree>
    <p:extLst>
      <p:ext uri="{BB962C8B-B14F-4D97-AF65-F5344CB8AC3E}">
        <p14:creationId xmlns:p14="http://schemas.microsoft.com/office/powerpoint/2010/main" val="1122355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DD02130-2FC9-4C6D-B432-8BDDEAFFC981}" type="datetimeFigureOut">
              <a:rPr lang="zh-CN" altLang="en-US" smtClean="0"/>
              <a:t>2022/2/25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0964DE0-8DDE-44A6-ADD0-1A09105104F6}" type="slidenum">
              <a:rPr lang="zh-CN" altLang="en-US" smtClean="0"/>
              <a:t>‹#›</a:t>
            </a:fld>
            <a:endParaRPr lang="zh-CN" altLang="en-US"/>
          </a:p>
        </p:txBody>
      </p:sp>
    </p:spTree>
    <p:extLst>
      <p:ext uri="{BB962C8B-B14F-4D97-AF65-F5344CB8AC3E}">
        <p14:creationId xmlns:p14="http://schemas.microsoft.com/office/powerpoint/2010/main" val="3016651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DD02130-2FC9-4C6D-B432-8BDDEAFFC981}" type="datetimeFigureOut">
              <a:rPr lang="zh-CN" altLang="en-US" smtClean="0"/>
              <a:t>2022/2/25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964DE0-8DDE-44A6-ADD0-1A09105104F6}" type="slidenum">
              <a:rPr lang="zh-CN" altLang="en-US" smtClean="0"/>
              <a:t>‹#›</a:t>
            </a:fld>
            <a:endParaRPr lang="zh-CN" altLang="en-US"/>
          </a:p>
        </p:txBody>
      </p:sp>
    </p:spTree>
    <p:extLst>
      <p:ext uri="{BB962C8B-B14F-4D97-AF65-F5344CB8AC3E}">
        <p14:creationId xmlns:p14="http://schemas.microsoft.com/office/powerpoint/2010/main" val="3543354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DD02130-2FC9-4C6D-B432-8BDDEAFFC981}" type="datetimeFigureOut">
              <a:rPr lang="zh-CN" altLang="en-US" smtClean="0"/>
              <a:t>2022/2/25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964DE0-8DDE-44A6-ADD0-1A09105104F6}" type="slidenum">
              <a:rPr lang="zh-CN" altLang="en-US" smtClean="0"/>
              <a:t>‹#›</a:t>
            </a:fld>
            <a:endParaRPr lang="zh-CN" altLang="en-US"/>
          </a:p>
        </p:txBody>
      </p:sp>
    </p:spTree>
    <p:extLst>
      <p:ext uri="{BB962C8B-B14F-4D97-AF65-F5344CB8AC3E}">
        <p14:creationId xmlns:p14="http://schemas.microsoft.com/office/powerpoint/2010/main" val="2860275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平行四边形 9"/>
          <p:cNvSpPr/>
          <p:nvPr userDrawn="1"/>
        </p:nvSpPr>
        <p:spPr>
          <a:xfrm>
            <a:off x="9002598" y="-11349"/>
            <a:ext cx="3189402" cy="576000"/>
          </a:xfrm>
          <a:custGeom>
            <a:avLst/>
            <a:gdLst>
              <a:gd name="connsiteX0" fmla="*/ 0 w 2960017"/>
              <a:gd name="connsiteY0" fmla="*/ 661797 h 661797"/>
              <a:gd name="connsiteX1" fmla="*/ 599085 w 2960017"/>
              <a:gd name="connsiteY1" fmla="*/ 0 h 661797"/>
              <a:gd name="connsiteX2" fmla="*/ 2960017 w 2960017"/>
              <a:gd name="connsiteY2" fmla="*/ 0 h 661797"/>
              <a:gd name="connsiteX3" fmla="*/ 2360932 w 2960017"/>
              <a:gd name="connsiteY3" fmla="*/ 661797 h 661797"/>
              <a:gd name="connsiteX4" fmla="*/ 0 w 2960017"/>
              <a:gd name="connsiteY4" fmla="*/ 661797 h 661797"/>
              <a:gd name="connsiteX0" fmla="*/ 0 w 2394409"/>
              <a:gd name="connsiteY0" fmla="*/ 680650 h 680650"/>
              <a:gd name="connsiteX1" fmla="*/ 599085 w 2394409"/>
              <a:gd name="connsiteY1" fmla="*/ 18853 h 680650"/>
              <a:gd name="connsiteX2" fmla="*/ 2394409 w 2394409"/>
              <a:gd name="connsiteY2" fmla="*/ 0 h 680650"/>
              <a:gd name="connsiteX3" fmla="*/ 2360932 w 2394409"/>
              <a:gd name="connsiteY3" fmla="*/ 680650 h 680650"/>
              <a:gd name="connsiteX4" fmla="*/ 0 w 2394409"/>
              <a:gd name="connsiteY4" fmla="*/ 680650 h 680650"/>
              <a:gd name="connsiteX0" fmla="*/ 0 w 2360932"/>
              <a:gd name="connsiteY0" fmla="*/ 661797 h 661797"/>
              <a:gd name="connsiteX1" fmla="*/ 599085 w 2360932"/>
              <a:gd name="connsiteY1" fmla="*/ 0 h 661797"/>
              <a:gd name="connsiteX2" fmla="*/ 2318995 w 2360932"/>
              <a:gd name="connsiteY2" fmla="*/ 0 h 661797"/>
              <a:gd name="connsiteX3" fmla="*/ 2360932 w 2360932"/>
              <a:gd name="connsiteY3" fmla="*/ 661797 h 661797"/>
              <a:gd name="connsiteX4" fmla="*/ 0 w 2360932"/>
              <a:gd name="connsiteY4" fmla="*/ 661797 h 661797"/>
              <a:gd name="connsiteX0" fmla="*/ 0 w 2360932"/>
              <a:gd name="connsiteY0" fmla="*/ 661797 h 661797"/>
              <a:gd name="connsiteX1" fmla="*/ 599085 w 2360932"/>
              <a:gd name="connsiteY1" fmla="*/ 0 h 661797"/>
              <a:gd name="connsiteX2" fmla="*/ 2356702 w 2360932"/>
              <a:gd name="connsiteY2" fmla="*/ 18853 h 661797"/>
              <a:gd name="connsiteX3" fmla="*/ 2360932 w 2360932"/>
              <a:gd name="connsiteY3" fmla="*/ 661797 h 661797"/>
              <a:gd name="connsiteX4" fmla="*/ 0 w 2360932"/>
              <a:gd name="connsiteY4" fmla="*/ 661797 h 661797"/>
              <a:gd name="connsiteX0" fmla="*/ 0 w 2360932"/>
              <a:gd name="connsiteY0" fmla="*/ 661797 h 661797"/>
              <a:gd name="connsiteX1" fmla="*/ 599085 w 2360932"/>
              <a:gd name="connsiteY1" fmla="*/ 0 h 661797"/>
              <a:gd name="connsiteX2" fmla="*/ 2356702 w 2360932"/>
              <a:gd name="connsiteY2" fmla="*/ 9426 h 661797"/>
              <a:gd name="connsiteX3" fmla="*/ 2360932 w 2360932"/>
              <a:gd name="connsiteY3" fmla="*/ 661797 h 661797"/>
              <a:gd name="connsiteX4" fmla="*/ 0 w 2360932"/>
              <a:gd name="connsiteY4" fmla="*/ 661797 h 661797"/>
              <a:gd name="connsiteX0" fmla="*/ 0 w 2360932"/>
              <a:gd name="connsiteY0" fmla="*/ 661798 h 661798"/>
              <a:gd name="connsiteX1" fmla="*/ 599085 w 2360932"/>
              <a:gd name="connsiteY1" fmla="*/ 1 h 661798"/>
              <a:gd name="connsiteX2" fmla="*/ 2356702 w 2360932"/>
              <a:gd name="connsiteY2" fmla="*/ 0 h 661798"/>
              <a:gd name="connsiteX3" fmla="*/ 2360932 w 2360932"/>
              <a:gd name="connsiteY3" fmla="*/ 661798 h 661798"/>
              <a:gd name="connsiteX4" fmla="*/ 0 w 2360932"/>
              <a:gd name="connsiteY4" fmla="*/ 661798 h 661798"/>
              <a:gd name="connsiteX0" fmla="*/ 0 w 2360932"/>
              <a:gd name="connsiteY0" fmla="*/ 673350 h 673350"/>
              <a:gd name="connsiteX1" fmla="*/ 363216 w 2360932"/>
              <a:gd name="connsiteY1" fmla="*/ 0 h 673350"/>
              <a:gd name="connsiteX2" fmla="*/ 2356702 w 2360932"/>
              <a:gd name="connsiteY2" fmla="*/ 11552 h 673350"/>
              <a:gd name="connsiteX3" fmla="*/ 2360932 w 2360932"/>
              <a:gd name="connsiteY3" fmla="*/ 673350 h 673350"/>
              <a:gd name="connsiteX4" fmla="*/ 0 w 2360932"/>
              <a:gd name="connsiteY4" fmla="*/ 673350 h 673350"/>
              <a:gd name="connsiteX0" fmla="*/ 0 w 2360932"/>
              <a:gd name="connsiteY0" fmla="*/ 661798 h 661798"/>
              <a:gd name="connsiteX1" fmla="*/ 356477 w 2360932"/>
              <a:gd name="connsiteY1" fmla="*/ 1 h 661798"/>
              <a:gd name="connsiteX2" fmla="*/ 2356702 w 2360932"/>
              <a:gd name="connsiteY2" fmla="*/ 0 h 661798"/>
              <a:gd name="connsiteX3" fmla="*/ 2360932 w 2360932"/>
              <a:gd name="connsiteY3" fmla="*/ 661798 h 661798"/>
              <a:gd name="connsiteX4" fmla="*/ 0 w 2360932"/>
              <a:gd name="connsiteY4" fmla="*/ 661798 h 661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0932" h="661798">
                <a:moveTo>
                  <a:pt x="0" y="661798"/>
                </a:moveTo>
                <a:lnTo>
                  <a:pt x="356477" y="1"/>
                </a:lnTo>
                <a:lnTo>
                  <a:pt x="2356702" y="0"/>
                </a:lnTo>
                <a:lnTo>
                  <a:pt x="2360932" y="661798"/>
                </a:lnTo>
                <a:lnTo>
                  <a:pt x="0" y="661798"/>
                </a:lnTo>
                <a:close/>
              </a:path>
            </a:pathLst>
          </a:cu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D02130-2FC9-4C6D-B432-8BDDEAFFC981}" type="datetimeFigureOut">
              <a:rPr lang="zh-CN" altLang="en-US" smtClean="0"/>
              <a:t>2022/2/25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964DE0-8DDE-44A6-ADD0-1A09105104F6}" type="slidenum">
              <a:rPr lang="zh-CN" altLang="en-US" smtClean="0"/>
              <a:t>‹#›</a:t>
            </a:fld>
            <a:endParaRPr lang="zh-CN" altLang="en-US"/>
          </a:p>
        </p:txBody>
      </p:sp>
      <p:sp>
        <p:nvSpPr>
          <p:cNvPr id="7" name="矩形 6"/>
          <p:cNvSpPr/>
          <p:nvPr userDrawn="1"/>
        </p:nvSpPr>
        <p:spPr>
          <a:xfrm>
            <a:off x="-6" y="497102"/>
            <a:ext cx="9936000" cy="72000"/>
          </a:xfrm>
          <a:prstGeom prst="rect">
            <a:avLst/>
          </a:prstGeom>
          <a:solidFill>
            <a:srgbClr val="002060"/>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2"/>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0033000" y="16933"/>
            <a:ext cx="1727200" cy="501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78409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51770" y="4498174"/>
            <a:ext cx="7945155"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solidFill>
                    <a:prstClr val="white">
                      <a:alpha val="0"/>
                    </a:prstClr>
                  </a:solidFill>
                </a:ln>
                <a:solidFill>
                  <a:prstClr val="black"/>
                </a:solidFill>
                <a:effectLst/>
                <a:uLnTx/>
                <a:uFillTx/>
                <a:latin typeface="微软雅黑" pitchFamily="34" charset="-122"/>
                <a:ea typeface="微软雅黑" pitchFamily="34" charset="-122"/>
                <a:cs typeface="+mn-cs"/>
              </a:rPr>
              <a:t>职业兴趣探索</a:t>
            </a:r>
            <a:endParaRPr kumimoji="0" lang="en-US" sz="4000" b="0" i="0" u="none" strike="noStrike" kern="1200" cap="none" spc="80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3" name="平行四边形 2"/>
          <p:cNvSpPr/>
          <p:nvPr/>
        </p:nvSpPr>
        <p:spPr>
          <a:xfrm>
            <a:off x="-761475" y="132927"/>
            <a:ext cx="4532198" cy="1242907"/>
          </a:xfrm>
          <a:prstGeom prst="parallelogram">
            <a:avLst>
              <a:gd name="adj" fmla="val 60084"/>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4" name="直接连接符 3"/>
          <p:cNvCxnSpPr/>
          <p:nvPr/>
        </p:nvCxnSpPr>
        <p:spPr>
          <a:xfrm flipH="1">
            <a:off x="2438400" y="584200"/>
            <a:ext cx="2133600" cy="477520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689615" y="3813043"/>
            <a:ext cx="1229416" cy="2496277"/>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9747546" y="6460797"/>
            <a:ext cx="2448000" cy="384043"/>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7" name="图片 6" descr="timg"/>
          <p:cNvPicPr>
            <a:picLocks noChangeAspect="1"/>
          </p:cNvPicPr>
          <p:nvPr/>
        </p:nvPicPr>
        <p:blipFill>
          <a:blip r:embed="rId2"/>
          <a:srcRect l="-2844" t="1749" r="-16601" b="292"/>
          <a:stretch>
            <a:fillRect/>
          </a:stretch>
        </p:blipFill>
        <p:spPr>
          <a:xfrm>
            <a:off x="4821767" y="0"/>
            <a:ext cx="8534400" cy="4267200"/>
          </a:xfrm>
          <a:prstGeom prst="trapezoid">
            <a:avLst>
              <a:gd name="adj" fmla="val 33670"/>
            </a:avLst>
          </a:prstGeom>
        </p:spPr>
      </p:pic>
      <p:pic>
        <p:nvPicPr>
          <p:cNvPr id="9" name="图片 8"/>
          <p:cNvPicPr>
            <a:picLocks noChangeAspect="1"/>
          </p:cNvPicPr>
          <p:nvPr/>
        </p:nvPicPr>
        <p:blipFill>
          <a:blip r:embed="rId3"/>
          <a:stretch>
            <a:fillRect/>
          </a:stretch>
        </p:blipFill>
        <p:spPr>
          <a:xfrm>
            <a:off x="162560" y="260304"/>
            <a:ext cx="2944291" cy="813373"/>
          </a:xfrm>
          <a:prstGeom prst="rect">
            <a:avLst/>
          </a:prstGeom>
        </p:spPr>
      </p:pic>
      <p:sp>
        <p:nvSpPr>
          <p:cNvPr id="10" name="矩形 9"/>
          <p:cNvSpPr/>
          <p:nvPr/>
        </p:nvSpPr>
        <p:spPr>
          <a:xfrm>
            <a:off x="9814720" y="6460791"/>
            <a:ext cx="2377280" cy="369332"/>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Light" panose="02010600030101010101" pitchFamily="2" charset="-122"/>
                <a:ea typeface="等线" panose="02010600030101010101" pitchFamily="2" charset="-122"/>
                <a:cs typeface="+mn-cs"/>
              </a:rPr>
              <a:t>浙江大学《就业指导》</a:t>
            </a:r>
          </a:p>
        </p:txBody>
      </p:sp>
    </p:spTree>
    <p:extLst>
      <p:ext uri="{BB962C8B-B14F-4D97-AF65-F5344CB8AC3E}">
        <p14:creationId xmlns:p14="http://schemas.microsoft.com/office/powerpoint/2010/main" val="36210676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矩形 6">
            <a:extLst>
              <a:ext uri="{FF2B5EF4-FFF2-40B4-BE49-F238E27FC236}">
                <a16:creationId xmlns:a16="http://schemas.microsoft.com/office/drawing/2014/main" xmlns="" id="{98135140-B938-47A4-92FA-CCD6D249E92B}"/>
              </a:ext>
            </a:extLst>
          </p:cNvPr>
          <p:cNvSpPr>
            <a:spLocks noChangeArrowheads="1"/>
          </p:cNvSpPr>
          <p:nvPr/>
        </p:nvSpPr>
        <p:spPr bwMode="auto">
          <a:xfrm>
            <a:off x="7210425" y="30099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楷体_GB2312" panose="02010609030101010101" pitchFamily="49" charset="-122"/>
              <a:ea typeface="楷体_GB2312" panose="02010609030101010101" pitchFamily="49" charset="-122"/>
              <a:cs typeface="+mn-cs"/>
            </a:endParaRPr>
          </a:p>
        </p:txBody>
      </p:sp>
      <p:sp>
        <p:nvSpPr>
          <p:cNvPr id="9" name="Freeform 14">
            <a:extLst>
              <a:ext uri="{FF2B5EF4-FFF2-40B4-BE49-F238E27FC236}">
                <a16:creationId xmlns:a16="http://schemas.microsoft.com/office/drawing/2014/main" xmlns="" id="{034BB006-2272-412D-80BC-4905FE9B055F}"/>
              </a:ext>
            </a:extLst>
          </p:cNvPr>
          <p:cNvSpPr>
            <a:spLocks/>
          </p:cNvSpPr>
          <p:nvPr/>
        </p:nvSpPr>
        <p:spPr bwMode="auto">
          <a:xfrm>
            <a:off x="7162800" y="315735"/>
            <a:ext cx="3886200" cy="4495800"/>
          </a:xfrm>
          <a:custGeom>
            <a:avLst/>
            <a:gdLst>
              <a:gd name="T0" fmla="*/ 2147483647 w 2002"/>
              <a:gd name="T1" fmla="*/ 2147483647 h 1622"/>
              <a:gd name="T2" fmla="*/ 2147483647 w 2002"/>
              <a:gd name="T3" fmla="*/ 2147483647 h 1622"/>
              <a:gd name="T4" fmla="*/ 2147483647 w 2002"/>
              <a:gd name="T5" fmla="*/ 0 h 1622"/>
              <a:gd name="T6" fmla="*/ 2147483647 w 2002"/>
              <a:gd name="T7" fmla="*/ 2147483647 h 1622"/>
              <a:gd name="T8" fmla="*/ 2147483647 w 2002"/>
              <a:gd name="T9" fmla="*/ 2147483647 h 1622"/>
              <a:gd name="T10" fmla="*/ 2147483647 w 2002"/>
              <a:gd name="T11" fmla="*/ 2147483647 h 1622"/>
              <a:gd name="T12" fmla="*/ 2147483647 w 2002"/>
              <a:gd name="T13" fmla="*/ 2147483647 h 1622"/>
              <a:gd name="T14" fmla="*/ 2147483647 w 2002"/>
              <a:gd name="T15" fmla="*/ 2147483647 h 1622"/>
              <a:gd name="T16" fmla="*/ 2147483647 w 2002"/>
              <a:gd name="T17" fmla="*/ 2147483647 h 1622"/>
              <a:gd name="T18" fmla="*/ 2147483647 w 2002"/>
              <a:gd name="T19" fmla="*/ 2147483647 h 1622"/>
              <a:gd name="T20" fmla="*/ 2147483647 w 2002"/>
              <a:gd name="T21" fmla="*/ 2147483647 h 1622"/>
              <a:gd name="T22" fmla="*/ 2147483647 w 2002"/>
              <a:gd name="T23" fmla="*/ 2147483647 h 1622"/>
              <a:gd name="T24" fmla="*/ 2147483647 w 2002"/>
              <a:gd name="T25" fmla="*/ 2147483647 h 1622"/>
              <a:gd name="T26" fmla="*/ 2147483647 w 2002"/>
              <a:gd name="T27" fmla="*/ 2147483647 h 1622"/>
              <a:gd name="T28" fmla="*/ 2147483647 w 2002"/>
              <a:gd name="T29" fmla="*/ 2147483647 h 1622"/>
              <a:gd name="T30" fmla="*/ 2147483647 w 2002"/>
              <a:gd name="T31" fmla="*/ 2147483647 h 1622"/>
              <a:gd name="T32" fmla="*/ 2147483647 w 2002"/>
              <a:gd name="T33" fmla="*/ 2147483647 h 1622"/>
              <a:gd name="T34" fmla="*/ 2147483647 w 2002"/>
              <a:gd name="T35" fmla="*/ 2147483647 h 1622"/>
              <a:gd name="T36" fmla="*/ 2147483647 w 2002"/>
              <a:gd name="T37" fmla="*/ 2147483647 h 1622"/>
              <a:gd name="T38" fmla="*/ 2147483647 w 2002"/>
              <a:gd name="T39" fmla="*/ 2147483647 h 1622"/>
              <a:gd name="T40" fmla="*/ 2147483647 w 2002"/>
              <a:gd name="T41" fmla="*/ 2147483647 h 1622"/>
              <a:gd name="T42" fmla="*/ 2147483647 w 2002"/>
              <a:gd name="T43" fmla="*/ 2147483647 h 1622"/>
              <a:gd name="T44" fmla="*/ 2147483647 w 2002"/>
              <a:gd name="T45" fmla="*/ 2147483647 h 1622"/>
              <a:gd name="T46" fmla="*/ 2147483647 w 2002"/>
              <a:gd name="T47" fmla="*/ 2147483647 h 1622"/>
              <a:gd name="T48" fmla="*/ 2147483647 w 2002"/>
              <a:gd name="T49" fmla="*/ 2147483647 h 1622"/>
              <a:gd name="T50" fmla="*/ 2147483647 w 2002"/>
              <a:gd name="T51" fmla="*/ 2147483647 h 1622"/>
              <a:gd name="T52" fmla="*/ 2147483647 w 2002"/>
              <a:gd name="T53" fmla="*/ 2147483647 h 1622"/>
              <a:gd name="T54" fmla="*/ 2147483647 w 2002"/>
              <a:gd name="T55" fmla="*/ 2147483647 h 1622"/>
              <a:gd name="T56" fmla="*/ 2147483647 w 2002"/>
              <a:gd name="T57" fmla="*/ 2147483647 h 1622"/>
              <a:gd name="T58" fmla="*/ 2147483647 w 2002"/>
              <a:gd name="T59" fmla="*/ 2147483647 h 1622"/>
              <a:gd name="T60" fmla="*/ 2147483647 w 2002"/>
              <a:gd name="T61" fmla="*/ 2147483647 h 1622"/>
              <a:gd name="T62" fmla="*/ 2147483647 w 2002"/>
              <a:gd name="T63" fmla="*/ 2147483647 h 1622"/>
              <a:gd name="T64" fmla="*/ 2147483647 w 2002"/>
              <a:gd name="T65" fmla="*/ 2147483647 h 1622"/>
              <a:gd name="T66" fmla="*/ 2147483647 w 2002"/>
              <a:gd name="T67" fmla="*/ 2147483647 h 1622"/>
              <a:gd name="T68" fmla="*/ 2147483647 w 2002"/>
              <a:gd name="T69" fmla="*/ 2147483647 h 1622"/>
              <a:gd name="T70" fmla="*/ 2147483647 w 2002"/>
              <a:gd name="T71" fmla="*/ 2147483647 h 1622"/>
              <a:gd name="T72" fmla="*/ 2147483647 w 2002"/>
              <a:gd name="T73" fmla="*/ 2147483647 h 1622"/>
              <a:gd name="T74" fmla="*/ 2147483647 w 2002"/>
              <a:gd name="T75" fmla="*/ 2147483647 h 1622"/>
              <a:gd name="T76" fmla="*/ 2147483647 w 2002"/>
              <a:gd name="T77" fmla="*/ 2147483647 h 1622"/>
              <a:gd name="T78" fmla="*/ 2147483647 w 2002"/>
              <a:gd name="T79" fmla="*/ 2147483647 h 1622"/>
              <a:gd name="T80" fmla="*/ 2147483647 w 2002"/>
              <a:gd name="T81" fmla="*/ 2147483647 h 1622"/>
              <a:gd name="T82" fmla="*/ 2147483647 w 2002"/>
              <a:gd name="T83" fmla="*/ 2147483647 h 162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002"/>
              <a:gd name="T127" fmla="*/ 0 h 1622"/>
              <a:gd name="T128" fmla="*/ 2002 w 2002"/>
              <a:gd name="T129" fmla="*/ 1622 h 162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002" h="1622">
                <a:moveTo>
                  <a:pt x="200" y="297"/>
                </a:moveTo>
                <a:cubicBezTo>
                  <a:pt x="216" y="200"/>
                  <a:pt x="240" y="220"/>
                  <a:pt x="317" y="162"/>
                </a:cubicBezTo>
                <a:cubicBezTo>
                  <a:pt x="377" y="117"/>
                  <a:pt x="459" y="56"/>
                  <a:pt x="515" y="0"/>
                </a:cubicBezTo>
                <a:cubicBezTo>
                  <a:pt x="702" y="10"/>
                  <a:pt x="854" y="30"/>
                  <a:pt x="1046" y="36"/>
                </a:cubicBezTo>
                <a:cubicBezTo>
                  <a:pt x="1180" y="55"/>
                  <a:pt x="1322" y="20"/>
                  <a:pt x="1451" y="63"/>
                </a:cubicBezTo>
                <a:cubicBezTo>
                  <a:pt x="1457" y="72"/>
                  <a:pt x="1461" y="82"/>
                  <a:pt x="1469" y="90"/>
                </a:cubicBezTo>
                <a:cubicBezTo>
                  <a:pt x="1477" y="98"/>
                  <a:pt x="1489" y="100"/>
                  <a:pt x="1496" y="108"/>
                </a:cubicBezTo>
                <a:cubicBezTo>
                  <a:pt x="1519" y="135"/>
                  <a:pt x="1533" y="172"/>
                  <a:pt x="1559" y="198"/>
                </a:cubicBezTo>
                <a:cubicBezTo>
                  <a:pt x="1606" y="245"/>
                  <a:pt x="1674" y="259"/>
                  <a:pt x="1721" y="306"/>
                </a:cubicBezTo>
                <a:cubicBezTo>
                  <a:pt x="1734" y="344"/>
                  <a:pt x="1751" y="438"/>
                  <a:pt x="1766" y="468"/>
                </a:cubicBezTo>
                <a:cubicBezTo>
                  <a:pt x="1783" y="502"/>
                  <a:pt x="1803" y="533"/>
                  <a:pt x="1820" y="567"/>
                </a:cubicBezTo>
                <a:cubicBezTo>
                  <a:pt x="1836" y="606"/>
                  <a:pt x="1841" y="645"/>
                  <a:pt x="1856" y="684"/>
                </a:cubicBezTo>
                <a:cubicBezTo>
                  <a:pt x="1882" y="753"/>
                  <a:pt x="1913" y="817"/>
                  <a:pt x="1946" y="882"/>
                </a:cubicBezTo>
                <a:cubicBezTo>
                  <a:pt x="1953" y="925"/>
                  <a:pt x="1964" y="965"/>
                  <a:pt x="1973" y="1008"/>
                </a:cubicBezTo>
                <a:cubicBezTo>
                  <a:pt x="1970" y="1083"/>
                  <a:pt x="2002" y="1277"/>
                  <a:pt x="1892" y="1314"/>
                </a:cubicBezTo>
                <a:cubicBezTo>
                  <a:pt x="1767" y="1414"/>
                  <a:pt x="1911" y="1309"/>
                  <a:pt x="1811" y="1359"/>
                </a:cubicBezTo>
                <a:cubicBezTo>
                  <a:pt x="1811" y="1359"/>
                  <a:pt x="1744" y="1404"/>
                  <a:pt x="1730" y="1413"/>
                </a:cubicBezTo>
                <a:cubicBezTo>
                  <a:pt x="1694" y="1437"/>
                  <a:pt x="1680" y="1472"/>
                  <a:pt x="1640" y="1485"/>
                </a:cubicBezTo>
                <a:cubicBezTo>
                  <a:pt x="1591" y="1550"/>
                  <a:pt x="1639" y="1498"/>
                  <a:pt x="1577" y="1539"/>
                </a:cubicBezTo>
                <a:cubicBezTo>
                  <a:pt x="1490" y="1597"/>
                  <a:pt x="1502" y="1598"/>
                  <a:pt x="1388" y="1611"/>
                </a:cubicBezTo>
                <a:cubicBezTo>
                  <a:pt x="1379" y="1614"/>
                  <a:pt x="1370" y="1622"/>
                  <a:pt x="1361" y="1620"/>
                </a:cubicBezTo>
                <a:cubicBezTo>
                  <a:pt x="1320" y="1613"/>
                  <a:pt x="1274" y="1544"/>
                  <a:pt x="1253" y="1512"/>
                </a:cubicBezTo>
                <a:cubicBezTo>
                  <a:pt x="1239" y="1454"/>
                  <a:pt x="1236" y="1398"/>
                  <a:pt x="1217" y="1341"/>
                </a:cubicBezTo>
                <a:cubicBezTo>
                  <a:pt x="1192" y="1266"/>
                  <a:pt x="1125" y="1218"/>
                  <a:pt x="1100" y="1143"/>
                </a:cubicBezTo>
                <a:cubicBezTo>
                  <a:pt x="1097" y="1122"/>
                  <a:pt x="1104" y="1097"/>
                  <a:pt x="1091" y="1080"/>
                </a:cubicBezTo>
                <a:cubicBezTo>
                  <a:pt x="1063" y="1043"/>
                  <a:pt x="983" y="1104"/>
                  <a:pt x="974" y="1107"/>
                </a:cubicBezTo>
                <a:cubicBezTo>
                  <a:pt x="905" y="1130"/>
                  <a:pt x="846" y="1171"/>
                  <a:pt x="776" y="1188"/>
                </a:cubicBezTo>
                <a:cubicBezTo>
                  <a:pt x="739" y="1215"/>
                  <a:pt x="721" y="1222"/>
                  <a:pt x="677" y="1233"/>
                </a:cubicBezTo>
                <a:cubicBezTo>
                  <a:pt x="629" y="1265"/>
                  <a:pt x="570" y="1269"/>
                  <a:pt x="515" y="1287"/>
                </a:cubicBezTo>
                <a:cubicBezTo>
                  <a:pt x="467" y="1283"/>
                  <a:pt x="409" y="1299"/>
                  <a:pt x="371" y="1269"/>
                </a:cubicBezTo>
                <a:cubicBezTo>
                  <a:pt x="351" y="1253"/>
                  <a:pt x="335" y="1233"/>
                  <a:pt x="317" y="1215"/>
                </a:cubicBezTo>
                <a:cubicBezTo>
                  <a:pt x="308" y="1206"/>
                  <a:pt x="290" y="1188"/>
                  <a:pt x="290" y="1188"/>
                </a:cubicBezTo>
                <a:cubicBezTo>
                  <a:pt x="277" y="1150"/>
                  <a:pt x="264" y="1126"/>
                  <a:pt x="236" y="1098"/>
                </a:cubicBezTo>
                <a:cubicBezTo>
                  <a:pt x="206" y="979"/>
                  <a:pt x="235" y="1103"/>
                  <a:pt x="218" y="819"/>
                </a:cubicBezTo>
                <a:cubicBezTo>
                  <a:pt x="214" y="743"/>
                  <a:pt x="179" y="658"/>
                  <a:pt x="155" y="585"/>
                </a:cubicBezTo>
                <a:cubicBezTo>
                  <a:pt x="146" y="558"/>
                  <a:pt x="143" y="504"/>
                  <a:pt x="110" y="495"/>
                </a:cubicBezTo>
                <a:cubicBezTo>
                  <a:pt x="75" y="486"/>
                  <a:pt x="38" y="489"/>
                  <a:pt x="2" y="486"/>
                </a:cubicBezTo>
                <a:cubicBezTo>
                  <a:pt x="5" y="438"/>
                  <a:pt x="0" y="389"/>
                  <a:pt x="11" y="342"/>
                </a:cubicBezTo>
                <a:cubicBezTo>
                  <a:pt x="11" y="341"/>
                  <a:pt x="57" y="327"/>
                  <a:pt x="74" y="324"/>
                </a:cubicBezTo>
                <a:cubicBezTo>
                  <a:pt x="101" y="320"/>
                  <a:pt x="128" y="318"/>
                  <a:pt x="155" y="315"/>
                </a:cubicBezTo>
                <a:cubicBezTo>
                  <a:pt x="188" y="304"/>
                  <a:pt x="174" y="310"/>
                  <a:pt x="200" y="297"/>
                </a:cubicBezTo>
                <a:close/>
              </a:path>
            </a:pathLst>
          </a:custGeom>
          <a:solidFill>
            <a:srgbClr val="C00000">
              <a:alpha val="89000"/>
            </a:srgbClr>
          </a:solidFill>
          <a:ln w="9525">
            <a:noFill/>
            <a:round/>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Freeform 18">
            <a:extLst>
              <a:ext uri="{FF2B5EF4-FFF2-40B4-BE49-F238E27FC236}">
                <a16:creationId xmlns:a16="http://schemas.microsoft.com/office/drawing/2014/main" xmlns="" id="{D3308F8E-0DB2-4E41-B674-6CCDDAD1F1AE}"/>
              </a:ext>
            </a:extLst>
          </p:cNvPr>
          <p:cNvSpPr>
            <a:spLocks/>
          </p:cNvSpPr>
          <p:nvPr/>
        </p:nvSpPr>
        <p:spPr bwMode="auto">
          <a:xfrm>
            <a:off x="3962400" y="2982735"/>
            <a:ext cx="4114800" cy="3810000"/>
          </a:xfrm>
          <a:custGeom>
            <a:avLst/>
            <a:gdLst>
              <a:gd name="T0" fmla="*/ 2147483647 w 2013"/>
              <a:gd name="T1" fmla="*/ 2147483647 h 2026"/>
              <a:gd name="T2" fmla="*/ 2147483647 w 2013"/>
              <a:gd name="T3" fmla="*/ 2147483647 h 2026"/>
              <a:gd name="T4" fmla="*/ 2147483647 w 2013"/>
              <a:gd name="T5" fmla="*/ 2147483647 h 2026"/>
              <a:gd name="T6" fmla="*/ 2147483647 w 2013"/>
              <a:gd name="T7" fmla="*/ 2147483647 h 2026"/>
              <a:gd name="T8" fmla="*/ 2147483647 w 2013"/>
              <a:gd name="T9" fmla="*/ 2147483647 h 2026"/>
              <a:gd name="T10" fmla="*/ 2147483647 w 2013"/>
              <a:gd name="T11" fmla="*/ 2147483647 h 2026"/>
              <a:gd name="T12" fmla="*/ 2147483647 w 2013"/>
              <a:gd name="T13" fmla="*/ 2147483647 h 2026"/>
              <a:gd name="T14" fmla="*/ 2147483647 w 2013"/>
              <a:gd name="T15" fmla="*/ 2147483647 h 2026"/>
              <a:gd name="T16" fmla="*/ 2147483647 w 2013"/>
              <a:gd name="T17" fmla="*/ 2147483647 h 2026"/>
              <a:gd name="T18" fmla="*/ 2147483647 w 2013"/>
              <a:gd name="T19" fmla="*/ 2147483647 h 2026"/>
              <a:gd name="T20" fmla="*/ 2147483647 w 2013"/>
              <a:gd name="T21" fmla="*/ 2147483647 h 2026"/>
              <a:gd name="T22" fmla="*/ 2147483647 w 2013"/>
              <a:gd name="T23" fmla="*/ 2147483647 h 2026"/>
              <a:gd name="T24" fmla="*/ 2147483647 w 2013"/>
              <a:gd name="T25" fmla="*/ 2147483647 h 2026"/>
              <a:gd name="T26" fmla="*/ 2147483647 w 2013"/>
              <a:gd name="T27" fmla="*/ 2147483647 h 2026"/>
              <a:gd name="T28" fmla="*/ 2147483647 w 2013"/>
              <a:gd name="T29" fmla="*/ 2147483647 h 2026"/>
              <a:gd name="T30" fmla="*/ 2147483647 w 2013"/>
              <a:gd name="T31" fmla="*/ 2147483647 h 2026"/>
              <a:gd name="T32" fmla="*/ 2147483647 w 2013"/>
              <a:gd name="T33" fmla="*/ 2147483647 h 2026"/>
              <a:gd name="T34" fmla="*/ 2147483647 w 2013"/>
              <a:gd name="T35" fmla="*/ 2147483647 h 2026"/>
              <a:gd name="T36" fmla="*/ 2147483647 w 2013"/>
              <a:gd name="T37" fmla="*/ 2147483647 h 2026"/>
              <a:gd name="T38" fmla="*/ 2147483647 w 2013"/>
              <a:gd name="T39" fmla="*/ 2147483647 h 2026"/>
              <a:gd name="T40" fmla="*/ 2147483647 w 2013"/>
              <a:gd name="T41" fmla="*/ 2147483647 h 2026"/>
              <a:gd name="T42" fmla="*/ 2147483647 w 2013"/>
              <a:gd name="T43" fmla="*/ 2147483647 h 2026"/>
              <a:gd name="T44" fmla="*/ 2147483647 w 2013"/>
              <a:gd name="T45" fmla="*/ 2147483647 h 2026"/>
              <a:gd name="T46" fmla="*/ 2147483647 w 2013"/>
              <a:gd name="T47" fmla="*/ 2147483647 h 2026"/>
              <a:gd name="T48" fmla="*/ 2147483647 w 2013"/>
              <a:gd name="T49" fmla="*/ 2147483647 h 2026"/>
              <a:gd name="T50" fmla="*/ 2147483647 w 2013"/>
              <a:gd name="T51" fmla="*/ 2147483647 h 2026"/>
              <a:gd name="T52" fmla="*/ 2147483647 w 2013"/>
              <a:gd name="T53" fmla="*/ 2147483647 h 2026"/>
              <a:gd name="T54" fmla="*/ 2147483647 w 2013"/>
              <a:gd name="T55" fmla="*/ 2147483647 h 2026"/>
              <a:gd name="T56" fmla="*/ 2147483647 w 2013"/>
              <a:gd name="T57" fmla="*/ 2147483647 h 2026"/>
              <a:gd name="T58" fmla="*/ 2147483647 w 2013"/>
              <a:gd name="T59" fmla="*/ 2147483647 h 2026"/>
              <a:gd name="T60" fmla="*/ 2147483647 w 2013"/>
              <a:gd name="T61" fmla="*/ 2147483647 h 2026"/>
              <a:gd name="T62" fmla="*/ 2147483647 w 2013"/>
              <a:gd name="T63" fmla="*/ 2147483647 h 2026"/>
              <a:gd name="T64" fmla="*/ 2147483647 w 2013"/>
              <a:gd name="T65" fmla="*/ 2147483647 h 2026"/>
              <a:gd name="T66" fmla="*/ 2147483647 w 2013"/>
              <a:gd name="T67" fmla="*/ 2147483647 h 2026"/>
              <a:gd name="T68" fmla="*/ 2147483647 w 2013"/>
              <a:gd name="T69" fmla="*/ 2147483647 h 2026"/>
              <a:gd name="T70" fmla="*/ 2147483647 w 2013"/>
              <a:gd name="T71" fmla="*/ 2147483647 h 202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013"/>
              <a:gd name="T109" fmla="*/ 0 h 2026"/>
              <a:gd name="T110" fmla="*/ 2013 w 2013"/>
              <a:gd name="T111" fmla="*/ 2026 h 202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013" h="2026">
                <a:moveTo>
                  <a:pt x="969" y="159"/>
                </a:moveTo>
                <a:cubicBezTo>
                  <a:pt x="906" y="162"/>
                  <a:pt x="842" y="159"/>
                  <a:pt x="780" y="168"/>
                </a:cubicBezTo>
                <a:cubicBezTo>
                  <a:pt x="760" y="171"/>
                  <a:pt x="745" y="188"/>
                  <a:pt x="726" y="195"/>
                </a:cubicBezTo>
                <a:cubicBezTo>
                  <a:pt x="681" y="211"/>
                  <a:pt x="629" y="210"/>
                  <a:pt x="582" y="222"/>
                </a:cubicBezTo>
                <a:cubicBezTo>
                  <a:pt x="516" y="239"/>
                  <a:pt x="432" y="260"/>
                  <a:pt x="366" y="285"/>
                </a:cubicBezTo>
                <a:cubicBezTo>
                  <a:pt x="333" y="297"/>
                  <a:pt x="309" y="319"/>
                  <a:pt x="276" y="330"/>
                </a:cubicBezTo>
                <a:cubicBezTo>
                  <a:pt x="243" y="363"/>
                  <a:pt x="228" y="385"/>
                  <a:pt x="213" y="429"/>
                </a:cubicBezTo>
                <a:cubicBezTo>
                  <a:pt x="238" y="527"/>
                  <a:pt x="220" y="479"/>
                  <a:pt x="267" y="573"/>
                </a:cubicBezTo>
                <a:cubicBezTo>
                  <a:pt x="276" y="591"/>
                  <a:pt x="294" y="627"/>
                  <a:pt x="294" y="627"/>
                </a:cubicBezTo>
                <a:cubicBezTo>
                  <a:pt x="322" y="766"/>
                  <a:pt x="329" y="910"/>
                  <a:pt x="294" y="1050"/>
                </a:cubicBezTo>
                <a:cubicBezTo>
                  <a:pt x="285" y="1130"/>
                  <a:pt x="305" y="1205"/>
                  <a:pt x="240" y="1248"/>
                </a:cubicBezTo>
                <a:cubicBezTo>
                  <a:pt x="187" y="1337"/>
                  <a:pt x="99" y="1461"/>
                  <a:pt x="24" y="1536"/>
                </a:cubicBezTo>
                <a:cubicBezTo>
                  <a:pt x="0" y="1607"/>
                  <a:pt x="81" y="1740"/>
                  <a:pt x="114" y="1806"/>
                </a:cubicBezTo>
                <a:cubicBezTo>
                  <a:pt x="136" y="1850"/>
                  <a:pt x="119" y="1838"/>
                  <a:pt x="159" y="1851"/>
                </a:cubicBezTo>
                <a:cubicBezTo>
                  <a:pt x="206" y="1898"/>
                  <a:pt x="166" y="1867"/>
                  <a:pt x="249" y="1896"/>
                </a:cubicBezTo>
                <a:cubicBezTo>
                  <a:pt x="356" y="1934"/>
                  <a:pt x="462" y="1958"/>
                  <a:pt x="573" y="1986"/>
                </a:cubicBezTo>
                <a:cubicBezTo>
                  <a:pt x="974" y="1972"/>
                  <a:pt x="988" y="2026"/>
                  <a:pt x="1230" y="1905"/>
                </a:cubicBezTo>
                <a:cubicBezTo>
                  <a:pt x="1253" y="1877"/>
                  <a:pt x="1273" y="1858"/>
                  <a:pt x="1284" y="1824"/>
                </a:cubicBezTo>
                <a:cubicBezTo>
                  <a:pt x="1291" y="1803"/>
                  <a:pt x="1290" y="1773"/>
                  <a:pt x="1302" y="1752"/>
                </a:cubicBezTo>
                <a:cubicBezTo>
                  <a:pt x="1316" y="1727"/>
                  <a:pt x="1332" y="1704"/>
                  <a:pt x="1347" y="1680"/>
                </a:cubicBezTo>
                <a:cubicBezTo>
                  <a:pt x="1391" y="1609"/>
                  <a:pt x="1668" y="1609"/>
                  <a:pt x="1698" y="1608"/>
                </a:cubicBezTo>
                <a:cubicBezTo>
                  <a:pt x="1782" y="1587"/>
                  <a:pt x="1807" y="1560"/>
                  <a:pt x="1878" y="1518"/>
                </a:cubicBezTo>
                <a:cubicBezTo>
                  <a:pt x="2013" y="1248"/>
                  <a:pt x="1929" y="980"/>
                  <a:pt x="1770" y="762"/>
                </a:cubicBezTo>
                <a:cubicBezTo>
                  <a:pt x="1723" y="698"/>
                  <a:pt x="1681" y="627"/>
                  <a:pt x="1635" y="564"/>
                </a:cubicBezTo>
                <a:cubicBezTo>
                  <a:pt x="1610" y="530"/>
                  <a:pt x="1554" y="465"/>
                  <a:pt x="1554" y="465"/>
                </a:cubicBezTo>
                <a:cubicBezTo>
                  <a:pt x="1544" y="436"/>
                  <a:pt x="1528" y="413"/>
                  <a:pt x="1518" y="384"/>
                </a:cubicBezTo>
                <a:cubicBezTo>
                  <a:pt x="1531" y="325"/>
                  <a:pt x="1520" y="307"/>
                  <a:pt x="1563" y="276"/>
                </a:cubicBezTo>
                <a:cubicBezTo>
                  <a:pt x="1574" y="268"/>
                  <a:pt x="1589" y="266"/>
                  <a:pt x="1599" y="258"/>
                </a:cubicBezTo>
                <a:cubicBezTo>
                  <a:pt x="1622" y="239"/>
                  <a:pt x="1662" y="195"/>
                  <a:pt x="1662" y="195"/>
                </a:cubicBezTo>
                <a:cubicBezTo>
                  <a:pt x="1670" y="171"/>
                  <a:pt x="1694" y="132"/>
                  <a:pt x="1671" y="105"/>
                </a:cubicBezTo>
                <a:cubicBezTo>
                  <a:pt x="1653" y="83"/>
                  <a:pt x="1602" y="83"/>
                  <a:pt x="1581" y="78"/>
                </a:cubicBezTo>
                <a:cubicBezTo>
                  <a:pt x="1539" y="67"/>
                  <a:pt x="1497" y="53"/>
                  <a:pt x="1455" y="42"/>
                </a:cubicBezTo>
                <a:cubicBezTo>
                  <a:pt x="1250" y="47"/>
                  <a:pt x="1140" y="0"/>
                  <a:pt x="996" y="87"/>
                </a:cubicBezTo>
                <a:cubicBezTo>
                  <a:pt x="982" y="141"/>
                  <a:pt x="991" y="111"/>
                  <a:pt x="969" y="177"/>
                </a:cubicBezTo>
                <a:cubicBezTo>
                  <a:pt x="949" y="236"/>
                  <a:pt x="951" y="185"/>
                  <a:pt x="951" y="213"/>
                </a:cubicBezTo>
                <a:lnTo>
                  <a:pt x="969" y="159"/>
                </a:lnTo>
                <a:close/>
              </a:path>
            </a:pathLst>
          </a:custGeom>
          <a:solidFill>
            <a:srgbClr val="D862C4"/>
          </a:solidFill>
          <a:ln w="9525">
            <a:noFill/>
            <a:round/>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 name="任意多边形 15">
            <a:extLst>
              <a:ext uri="{FF2B5EF4-FFF2-40B4-BE49-F238E27FC236}">
                <a16:creationId xmlns:a16="http://schemas.microsoft.com/office/drawing/2014/main" xmlns="" id="{84AC99ED-7CE6-406A-B624-91CB82744CA3}"/>
              </a:ext>
            </a:extLst>
          </p:cNvPr>
          <p:cNvSpPr/>
          <p:nvPr/>
        </p:nvSpPr>
        <p:spPr>
          <a:xfrm>
            <a:off x="1524001" y="2908123"/>
            <a:ext cx="3203575" cy="4149725"/>
          </a:xfrm>
          <a:custGeom>
            <a:avLst/>
            <a:gdLst>
              <a:gd name="connsiteX0" fmla="*/ 0 w 2719508"/>
              <a:gd name="connsiteY0" fmla="*/ 228600 h 3227307"/>
              <a:gd name="connsiteX1" fmla="*/ 0 w 2719508"/>
              <a:gd name="connsiteY1" fmla="*/ 228600 h 3227307"/>
              <a:gd name="connsiteX2" fmla="*/ 13447 w 2719508"/>
              <a:gd name="connsiteY2" fmla="*/ 2487706 h 3227307"/>
              <a:gd name="connsiteX3" fmla="*/ 67235 w 2719508"/>
              <a:gd name="connsiteY3" fmla="*/ 2581835 h 3227307"/>
              <a:gd name="connsiteX4" fmla="*/ 107576 w 2719508"/>
              <a:gd name="connsiteY4" fmla="*/ 2608729 h 3227307"/>
              <a:gd name="connsiteX5" fmla="*/ 201706 w 2719508"/>
              <a:gd name="connsiteY5" fmla="*/ 2702859 h 3227307"/>
              <a:gd name="connsiteX6" fmla="*/ 242047 w 2719508"/>
              <a:gd name="connsiteY6" fmla="*/ 2743200 h 3227307"/>
              <a:gd name="connsiteX7" fmla="*/ 322729 w 2719508"/>
              <a:gd name="connsiteY7" fmla="*/ 2837329 h 3227307"/>
              <a:gd name="connsiteX8" fmla="*/ 430306 w 2719508"/>
              <a:gd name="connsiteY8" fmla="*/ 2944906 h 3227307"/>
              <a:gd name="connsiteX9" fmla="*/ 470647 w 2719508"/>
              <a:gd name="connsiteY9" fmla="*/ 2998694 h 3227307"/>
              <a:gd name="connsiteX10" fmla="*/ 524435 w 2719508"/>
              <a:gd name="connsiteY10" fmla="*/ 3025588 h 3227307"/>
              <a:gd name="connsiteX11" fmla="*/ 632012 w 2719508"/>
              <a:gd name="connsiteY11" fmla="*/ 3079376 h 3227307"/>
              <a:gd name="connsiteX12" fmla="*/ 685800 w 2719508"/>
              <a:gd name="connsiteY12" fmla="*/ 3106270 h 3227307"/>
              <a:gd name="connsiteX13" fmla="*/ 860612 w 2719508"/>
              <a:gd name="connsiteY13" fmla="*/ 3146612 h 3227307"/>
              <a:gd name="connsiteX14" fmla="*/ 914400 w 2719508"/>
              <a:gd name="connsiteY14" fmla="*/ 3173506 h 3227307"/>
              <a:gd name="connsiteX15" fmla="*/ 1788459 w 2719508"/>
              <a:gd name="connsiteY15" fmla="*/ 3119717 h 3227307"/>
              <a:gd name="connsiteX16" fmla="*/ 1882588 w 2719508"/>
              <a:gd name="connsiteY16" fmla="*/ 3079376 h 3227307"/>
              <a:gd name="connsiteX17" fmla="*/ 2043953 w 2719508"/>
              <a:gd name="connsiteY17" fmla="*/ 3025588 h 3227307"/>
              <a:gd name="connsiteX18" fmla="*/ 2138082 w 2719508"/>
              <a:gd name="connsiteY18" fmla="*/ 2985247 h 3227307"/>
              <a:gd name="connsiteX19" fmla="*/ 2178423 w 2719508"/>
              <a:gd name="connsiteY19" fmla="*/ 2971800 h 3227307"/>
              <a:gd name="connsiteX20" fmla="*/ 2312894 w 2719508"/>
              <a:gd name="connsiteY20" fmla="*/ 2918012 h 3227307"/>
              <a:gd name="connsiteX21" fmla="*/ 2407023 w 2719508"/>
              <a:gd name="connsiteY21" fmla="*/ 2864223 h 3227307"/>
              <a:gd name="connsiteX22" fmla="*/ 2554941 w 2719508"/>
              <a:gd name="connsiteY22" fmla="*/ 2743200 h 3227307"/>
              <a:gd name="connsiteX23" fmla="*/ 2595282 w 2719508"/>
              <a:gd name="connsiteY23" fmla="*/ 2689412 h 3227307"/>
              <a:gd name="connsiteX24" fmla="*/ 2662517 w 2719508"/>
              <a:gd name="connsiteY24" fmla="*/ 2541494 h 3227307"/>
              <a:gd name="connsiteX25" fmla="*/ 2689412 w 2719508"/>
              <a:gd name="connsiteY25" fmla="*/ 2487706 h 3227307"/>
              <a:gd name="connsiteX26" fmla="*/ 2689412 w 2719508"/>
              <a:gd name="connsiteY26" fmla="*/ 2178423 h 3227307"/>
              <a:gd name="connsiteX27" fmla="*/ 2649070 w 2719508"/>
              <a:gd name="connsiteY27" fmla="*/ 2111188 h 3227307"/>
              <a:gd name="connsiteX28" fmla="*/ 2568388 w 2719508"/>
              <a:gd name="connsiteY28" fmla="*/ 2017059 h 3227307"/>
              <a:gd name="connsiteX29" fmla="*/ 2528047 w 2719508"/>
              <a:gd name="connsiteY29" fmla="*/ 1990165 h 3227307"/>
              <a:gd name="connsiteX30" fmla="*/ 2474259 w 2719508"/>
              <a:gd name="connsiteY30" fmla="*/ 1909482 h 3227307"/>
              <a:gd name="connsiteX31" fmla="*/ 2487706 w 2719508"/>
              <a:gd name="connsiteY31" fmla="*/ 1734670 h 3227307"/>
              <a:gd name="connsiteX32" fmla="*/ 2514600 w 2719508"/>
              <a:gd name="connsiteY32" fmla="*/ 1694329 h 3227307"/>
              <a:gd name="connsiteX33" fmla="*/ 2554941 w 2719508"/>
              <a:gd name="connsiteY33" fmla="*/ 1613647 h 3227307"/>
              <a:gd name="connsiteX34" fmla="*/ 2554941 w 2719508"/>
              <a:gd name="connsiteY34" fmla="*/ 874059 h 3227307"/>
              <a:gd name="connsiteX35" fmla="*/ 2528047 w 2719508"/>
              <a:gd name="connsiteY35" fmla="*/ 806823 h 3227307"/>
              <a:gd name="connsiteX36" fmla="*/ 2514600 w 2719508"/>
              <a:gd name="connsiteY36" fmla="*/ 753035 h 3227307"/>
              <a:gd name="connsiteX37" fmla="*/ 2487706 w 2719508"/>
              <a:gd name="connsiteY37" fmla="*/ 712694 h 3227307"/>
              <a:gd name="connsiteX38" fmla="*/ 2070847 w 2719508"/>
              <a:gd name="connsiteY38" fmla="*/ 699247 h 3227307"/>
              <a:gd name="connsiteX39" fmla="*/ 2017059 w 2719508"/>
              <a:gd name="connsiteY39" fmla="*/ 685800 h 3227307"/>
              <a:gd name="connsiteX40" fmla="*/ 1990164 w 2719508"/>
              <a:gd name="connsiteY40" fmla="*/ 658906 h 3227307"/>
              <a:gd name="connsiteX41" fmla="*/ 1949823 w 2719508"/>
              <a:gd name="connsiteY41" fmla="*/ 632012 h 3227307"/>
              <a:gd name="connsiteX42" fmla="*/ 1922929 w 2719508"/>
              <a:gd name="connsiteY42" fmla="*/ 591670 h 3227307"/>
              <a:gd name="connsiteX43" fmla="*/ 1909482 w 2719508"/>
              <a:gd name="connsiteY43" fmla="*/ 551329 h 3227307"/>
              <a:gd name="connsiteX44" fmla="*/ 1855694 w 2719508"/>
              <a:gd name="connsiteY44" fmla="*/ 457200 h 3227307"/>
              <a:gd name="connsiteX45" fmla="*/ 1815353 w 2719508"/>
              <a:gd name="connsiteY45" fmla="*/ 430306 h 3227307"/>
              <a:gd name="connsiteX46" fmla="*/ 1788459 w 2719508"/>
              <a:gd name="connsiteY46" fmla="*/ 389965 h 3227307"/>
              <a:gd name="connsiteX47" fmla="*/ 1748117 w 2719508"/>
              <a:gd name="connsiteY47" fmla="*/ 376517 h 3227307"/>
              <a:gd name="connsiteX48" fmla="*/ 1546412 w 2719508"/>
              <a:gd name="connsiteY48" fmla="*/ 363070 h 3227307"/>
              <a:gd name="connsiteX49" fmla="*/ 1438835 w 2719508"/>
              <a:gd name="connsiteY49" fmla="*/ 336176 h 3227307"/>
              <a:gd name="connsiteX50" fmla="*/ 1398494 w 2719508"/>
              <a:gd name="connsiteY50" fmla="*/ 322729 h 3227307"/>
              <a:gd name="connsiteX51" fmla="*/ 1129553 w 2719508"/>
              <a:gd name="connsiteY51" fmla="*/ 295835 h 3227307"/>
              <a:gd name="connsiteX52" fmla="*/ 1048870 w 2719508"/>
              <a:gd name="connsiteY52" fmla="*/ 255494 h 3227307"/>
              <a:gd name="connsiteX53" fmla="*/ 995082 w 2719508"/>
              <a:gd name="connsiteY53" fmla="*/ 228600 h 3227307"/>
              <a:gd name="connsiteX54" fmla="*/ 874059 w 2719508"/>
              <a:gd name="connsiteY54" fmla="*/ 188259 h 3227307"/>
              <a:gd name="connsiteX55" fmla="*/ 779929 w 2719508"/>
              <a:gd name="connsiteY55" fmla="*/ 121023 h 3227307"/>
              <a:gd name="connsiteX56" fmla="*/ 645459 w 2719508"/>
              <a:gd name="connsiteY56" fmla="*/ 53788 h 3227307"/>
              <a:gd name="connsiteX57" fmla="*/ 537882 w 2719508"/>
              <a:gd name="connsiteY57" fmla="*/ 26894 h 3227307"/>
              <a:gd name="connsiteX58" fmla="*/ 457200 w 2719508"/>
              <a:gd name="connsiteY58" fmla="*/ 0 h 3227307"/>
              <a:gd name="connsiteX59" fmla="*/ 430306 w 2719508"/>
              <a:gd name="connsiteY59" fmla="*/ 40341 h 3227307"/>
              <a:gd name="connsiteX60" fmla="*/ 416859 w 2719508"/>
              <a:gd name="connsiteY60" fmla="*/ 80682 h 3227307"/>
              <a:gd name="connsiteX61" fmla="*/ 376517 w 2719508"/>
              <a:gd name="connsiteY61" fmla="*/ 94129 h 3227307"/>
              <a:gd name="connsiteX62" fmla="*/ 107576 w 2719508"/>
              <a:gd name="connsiteY62" fmla="*/ 134470 h 3227307"/>
              <a:gd name="connsiteX63" fmla="*/ 67235 w 2719508"/>
              <a:gd name="connsiteY63" fmla="*/ 161365 h 3227307"/>
              <a:gd name="connsiteX64" fmla="*/ 0 w 2719508"/>
              <a:gd name="connsiteY64" fmla="*/ 228600 h 3227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719508" h="3227307">
                <a:moveTo>
                  <a:pt x="0" y="228600"/>
                </a:moveTo>
                <a:lnTo>
                  <a:pt x="0" y="228600"/>
                </a:lnTo>
                <a:cubicBezTo>
                  <a:pt x="4482" y="981635"/>
                  <a:pt x="4640" y="1734709"/>
                  <a:pt x="13447" y="2487706"/>
                </a:cubicBezTo>
                <a:cubicBezTo>
                  <a:pt x="13811" y="2518841"/>
                  <a:pt x="50281" y="2564881"/>
                  <a:pt x="67235" y="2581835"/>
                </a:cubicBezTo>
                <a:cubicBezTo>
                  <a:pt x="78663" y="2593263"/>
                  <a:pt x="95563" y="2597918"/>
                  <a:pt x="107576" y="2608729"/>
                </a:cubicBezTo>
                <a:cubicBezTo>
                  <a:pt x="140558" y="2638413"/>
                  <a:pt x="170329" y="2671482"/>
                  <a:pt x="201706" y="2702859"/>
                </a:cubicBezTo>
                <a:cubicBezTo>
                  <a:pt x="215153" y="2716306"/>
                  <a:pt x="231498" y="2727377"/>
                  <a:pt x="242047" y="2743200"/>
                </a:cubicBezTo>
                <a:cubicBezTo>
                  <a:pt x="324576" y="2866994"/>
                  <a:pt x="192293" y="2674282"/>
                  <a:pt x="322729" y="2837329"/>
                </a:cubicBezTo>
                <a:cubicBezTo>
                  <a:pt x="409272" y="2945509"/>
                  <a:pt x="334188" y="2896848"/>
                  <a:pt x="430306" y="2944906"/>
                </a:cubicBezTo>
                <a:cubicBezTo>
                  <a:pt x="443753" y="2962835"/>
                  <a:pt x="453631" y="2984109"/>
                  <a:pt x="470647" y="2998694"/>
                </a:cubicBezTo>
                <a:cubicBezTo>
                  <a:pt x="485867" y="3011740"/>
                  <a:pt x="507436" y="3014964"/>
                  <a:pt x="524435" y="3025588"/>
                </a:cubicBezTo>
                <a:cubicBezTo>
                  <a:pt x="615866" y="3082732"/>
                  <a:pt x="537631" y="3055781"/>
                  <a:pt x="632012" y="3079376"/>
                </a:cubicBezTo>
                <a:cubicBezTo>
                  <a:pt x="649941" y="3088341"/>
                  <a:pt x="666783" y="3099931"/>
                  <a:pt x="685800" y="3106270"/>
                </a:cubicBezTo>
                <a:cubicBezTo>
                  <a:pt x="734465" y="3122492"/>
                  <a:pt x="807271" y="3135944"/>
                  <a:pt x="860612" y="3146612"/>
                </a:cubicBezTo>
                <a:cubicBezTo>
                  <a:pt x="878541" y="3155577"/>
                  <a:pt x="894354" y="3173506"/>
                  <a:pt x="914400" y="3173506"/>
                </a:cubicBezTo>
                <a:cubicBezTo>
                  <a:pt x="1250902" y="3173506"/>
                  <a:pt x="1508728" y="3227307"/>
                  <a:pt x="1788459" y="3119717"/>
                </a:cubicBezTo>
                <a:cubicBezTo>
                  <a:pt x="1820320" y="3107463"/>
                  <a:pt x="1850556" y="3091177"/>
                  <a:pt x="1882588" y="3079376"/>
                </a:cubicBezTo>
                <a:cubicBezTo>
                  <a:pt x="1935790" y="3059775"/>
                  <a:pt x="1991839" y="3047922"/>
                  <a:pt x="2043953" y="3025588"/>
                </a:cubicBezTo>
                <a:cubicBezTo>
                  <a:pt x="2075329" y="3012141"/>
                  <a:pt x="2106387" y="2997925"/>
                  <a:pt x="2138082" y="2985247"/>
                </a:cubicBezTo>
                <a:cubicBezTo>
                  <a:pt x="2151243" y="2979983"/>
                  <a:pt x="2165745" y="2978139"/>
                  <a:pt x="2178423" y="2971800"/>
                </a:cubicBezTo>
                <a:cubicBezTo>
                  <a:pt x="2294202" y="2913911"/>
                  <a:pt x="2194719" y="2941647"/>
                  <a:pt x="2312894" y="2918012"/>
                </a:cubicBezTo>
                <a:cubicBezTo>
                  <a:pt x="2362277" y="2893320"/>
                  <a:pt x="2365209" y="2894633"/>
                  <a:pt x="2407023" y="2864223"/>
                </a:cubicBezTo>
                <a:cubicBezTo>
                  <a:pt x="2459060" y="2826378"/>
                  <a:pt x="2512923" y="2792221"/>
                  <a:pt x="2554941" y="2743200"/>
                </a:cubicBezTo>
                <a:cubicBezTo>
                  <a:pt x="2569526" y="2726184"/>
                  <a:pt x="2581835" y="2707341"/>
                  <a:pt x="2595282" y="2689412"/>
                </a:cubicBezTo>
                <a:cubicBezTo>
                  <a:pt x="2621406" y="2611038"/>
                  <a:pt x="2602391" y="2661744"/>
                  <a:pt x="2662517" y="2541494"/>
                </a:cubicBezTo>
                <a:lnTo>
                  <a:pt x="2689412" y="2487706"/>
                </a:lnTo>
                <a:cubicBezTo>
                  <a:pt x="2710033" y="2363981"/>
                  <a:pt x="2719508" y="2343950"/>
                  <a:pt x="2689412" y="2178423"/>
                </a:cubicBezTo>
                <a:cubicBezTo>
                  <a:pt x="2684737" y="2152708"/>
                  <a:pt x="2663568" y="2132935"/>
                  <a:pt x="2649070" y="2111188"/>
                </a:cubicBezTo>
                <a:cubicBezTo>
                  <a:pt x="2626811" y="2077799"/>
                  <a:pt x="2599552" y="2043029"/>
                  <a:pt x="2568388" y="2017059"/>
                </a:cubicBezTo>
                <a:cubicBezTo>
                  <a:pt x="2555973" y="2006713"/>
                  <a:pt x="2541494" y="1999130"/>
                  <a:pt x="2528047" y="1990165"/>
                </a:cubicBezTo>
                <a:cubicBezTo>
                  <a:pt x="2510118" y="1963271"/>
                  <a:pt x="2471780" y="1941710"/>
                  <a:pt x="2474259" y="1909482"/>
                </a:cubicBezTo>
                <a:cubicBezTo>
                  <a:pt x="2478741" y="1851211"/>
                  <a:pt x="2476936" y="1792112"/>
                  <a:pt x="2487706" y="1734670"/>
                </a:cubicBezTo>
                <a:cubicBezTo>
                  <a:pt x="2490684" y="1718786"/>
                  <a:pt x="2507372" y="1708784"/>
                  <a:pt x="2514600" y="1694329"/>
                </a:cubicBezTo>
                <a:cubicBezTo>
                  <a:pt x="2570273" y="1582983"/>
                  <a:pt x="2477867" y="1729259"/>
                  <a:pt x="2554941" y="1613647"/>
                </a:cubicBezTo>
                <a:cubicBezTo>
                  <a:pt x="2610426" y="1336222"/>
                  <a:pt x="2587715" y="1474914"/>
                  <a:pt x="2554941" y="874059"/>
                </a:cubicBezTo>
                <a:cubicBezTo>
                  <a:pt x="2553626" y="849956"/>
                  <a:pt x="2535680" y="829723"/>
                  <a:pt x="2528047" y="806823"/>
                </a:cubicBezTo>
                <a:cubicBezTo>
                  <a:pt x="2522203" y="789290"/>
                  <a:pt x="2521880" y="770022"/>
                  <a:pt x="2514600" y="753035"/>
                </a:cubicBezTo>
                <a:cubicBezTo>
                  <a:pt x="2508234" y="738180"/>
                  <a:pt x="2503750" y="714639"/>
                  <a:pt x="2487706" y="712694"/>
                </a:cubicBezTo>
                <a:cubicBezTo>
                  <a:pt x="2349691" y="695965"/>
                  <a:pt x="2209800" y="703729"/>
                  <a:pt x="2070847" y="699247"/>
                </a:cubicBezTo>
                <a:cubicBezTo>
                  <a:pt x="2052918" y="694765"/>
                  <a:pt x="2033589" y="694065"/>
                  <a:pt x="2017059" y="685800"/>
                </a:cubicBezTo>
                <a:cubicBezTo>
                  <a:pt x="2005719" y="680130"/>
                  <a:pt x="2000064" y="666826"/>
                  <a:pt x="1990164" y="658906"/>
                </a:cubicBezTo>
                <a:cubicBezTo>
                  <a:pt x="1977544" y="648810"/>
                  <a:pt x="1963270" y="640977"/>
                  <a:pt x="1949823" y="632012"/>
                </a:cubicBezTo>
                <a:cubicBezTo>
                  <a:pt x="1940858" y="618565"/>
                  <a:pt x="1930157" y="606125"/>
                  <a:pt x="1922929" y="591670"/>
                </a:cubicBezTo>
                <a:cubicBezTo>
                  <a:pt x="1916590" y="578992"/>
                  <a:pt x="1915066" y="564357"/>
                  <a:pt x="1909482" y="551329"/>
                </a:cubicBezTo>
                <a:cubicBezTo>
                  <a:pt x="1901572" y="532872"/>
                  <a:pt x="1872575" y="474081"/>
                  <a:pt x="1855694" y="457200"/>
                </a:cubicBezTo>
                <a:cubicBezTo>
                  <a:pt x="1844266" y="445772"/>
                  <a:pt x="1828800" y="439271"/>
                  <a:pt x="1815353" y="430306"/>
                </a:cubicBezTo>
                <a:cubicBezTo>
                  <a:pt x="1806388" y="416859"/>
                  <a:pt x="1801079" y="400061"/>
                  <a:pt x="1788459" y="389965"/>
                </a:cubicBezTo>
                <a:cubicBezTo>
                  <a:pt x="1777390" y="381110"/>
                  <a:pt x="1762205" y="378082"/>
                  <a:pt x="1748117" y="376517"/>
                </a:cubicBezTo>
                <a:cubicBezTo>
                  <a:pt x="1681145" y="369075"/>
                  <a:pt x="1613647" y="367552"/>
                  <a:pt x="1546412" y="363070"/>
                </a:cubicBezTo>
                <a:cubicBezTo>
                  <a:pt x="1454193" y="332331"/>
                  <a:pt x="1568655" y="368631"/>
                  <a:pt x="1438835" y="336176"/>
                </a:cubicBezTo>
                <a:cubicBezTo>
                  <a:pt x="1425084" y="332738"/>
                  <a:pt x="1412440" y="325265"/>
                  <a:pt x="1398494" y="322729"/>
                </a:cubicBezTo>
                <a:cubicBezTo>
                  <a:pt x="1330323" y="310334"/>
                  <a:pt x="1188084" y="300713"/>
                  <a:pt x="1129553" y="295835"/>
                </a:cubicBezTo>
                <a:cubicBezTo>
                  <a:pt x="1052027" y="244151"/>
                  <a:pt x="1126814" y="288898"/>
                  <a:pt x="1048870" y="255494"/>
                </a:cubicBezTo>
                <a:cubicBezTo>
                  <a:pt x="1030445" y="247598"/>
                  <a:pt x="1013791" y="235796"/>
                  <a:pt x="995082" y="228600"/>
                </a:cubicBezTo>
                <a:cubicBezTo>
                  <a:pt x="955393" y="213335"/>
                  <a:pt x="874059" y="188259"/>
                  <a:pt x="874059" y="188259"/>
                </a:cubicBezTo>
                <a:cubicBezTo>
                  <a:pt x="782819" y="97019"/>
                  <a:pt x="859658" y="157821"/>
                  <a:pt x="779929" y="121023"/>
                </a:cubicBezTo>
                <a:cubicBezTo>
                  <a:pt x="734428" y="100022"/>
                  <a:pt x="694077" y="65942"/>
                  <a:pt x="645459" y="53788"/>
                </a:cubicBezTo>
                <a:cubicBezTo>
                  <a:pt x="609600" y="44823"/>
                  <a:pt x="572948" y="38583"/>
                  <a:pt x="537882" y="26894"/>
                </a:cubicBezTo>
                <a:lnTo>
                  <a:pt x="457200" y="0"/>
                </a:lnTo>
                <a:cubicBezTo>
                  <a:pt x="448235" y="13447"/>
                  <a:pt x="437534" y="25886"/>
                  <a:pt x="430306" y="40341"/>
                </a:cubicBezTo>
                <a:cubicBezTo>
                  <a:pt x="423967" y="53019"/>
                  <a:pt x="426882" y="70659"/>
                  <a:pt x="416859" y="80682"/>
                </a:cubicBezTo>
                <a:cubicBezTo>
                  <a:pt x="406836" y="90705"/>
                  <a:pt x="389964" y="89647"/>
                  <a:pt x="376517" y="94129"/>
                </a:cubicBezTo>
                <a:cubicBezTo>
                  <a:pt x="263520" y="169460"/>
                  <a:pt x="395500" y="91281"/>
                  <a:pt x="107576" y="134470"/>
                </a:cubicBezTo>
                <a:cubicBezTo>
                  <a:pt x="91593" y="136867"/>
                  <a:pt x="80682" y="152400"/>
                  <a:pt x="67235" y="161365"/>
                </a:cubicBezTo>
                <a:lnTo>
                  <a:pt x="0" y="228600"/>
                </a:lnTo>
                <a:close/>
              </a:path>
            </a:pathLst>
          </a:cu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Freeform 10">
            <a:extLst>
              <a:ext uri="{FF2B5EF4-FFF2-40B4-BE49-F238E27FC236}">
                <a16:creationId xmlns:a16="http://schemas.microsoft.com/office/drawing/2014/main" xmlns="" id="{0A2712FA-C4AC-4AAE-8E44-2F83B9A26422}"/>
              </a:ext>
            </a:extLst>
          </p:cNvPr>
          <p:cNvSpPr>
            <a:spLocks/>
          </p:cNvSpPr>
          <p:nvPr/>
        </p:nvSpPr>
        <p:spPr bwMode="auto">
          <a:xfrm>
            <a:off x="1524001" y="199847"/>
            <a:ext cx="2843213" cy="3468688"/>
          </a:xfrm>
          <a:custGeom>
            <a:avLst/>
            <a:gdLst>
              <a:gd name="T0" fmla="*/ 2147483647 w 1471"/>
              <a:gd name="T1" fmla="*/ 0 h 1571"/>
              <a:gd name="T2" fmla="*/ 2147483647 w 1471"/>
              <a:gd name="T3" fmla="*/ 2147483647 h 1571"/>
              <a:gd name="T4" fmla="*/ 2147483647 w 1471"/>
              <a:gd name="T5" fmla="*/ 2147483647 h 1571"/>
              <a:gd name="T6" fmla="*/ 2147483647 w 1471"/>
              <a:gd name="T7" fmla="*/ 2147483647 h 1571"/>
              <a:gd name="T8" fmla="*/ 2147483647 w 1471"/>
              <a:gd name="T9" fmla="*/ 2147483647 h 1571"/>
              <a:gd name="T10" fmla="*/ 2147483647 w 1471"/>
              <a:gd name="T11" fmla="*/ 2147483647 h 1571"/>
              <a:gd name="T12" fmla="*/ 2147483647 w 1471"/>
              <a:gd name="T13" fmla="*/ 2147483647 h 1571"/>
              <a:gd name="T14" fmla="*/ 2147483647 w 1471"/>
              <a:gd name="T15" fmla="*/ 2147483647 h 1571"/>
              <a:gd name="T16" fmla="*/ 2147483647 w 1471"/>
              <a:gd name="T17" fmla="*/ 2147483647 h 1571"/>
              <a:gd name="T18" fmla="*/ 2147483647 w 1471"/>
              <a:gd name="T19" fmla="*/ 2147483647 h 1571"/>
              <a:gd name="T20" fmla="*/ 2147483647 w 1471"/>
              <a:gd name="T21" fmla="*/ 2147483647 h 1571"/>
              <a:gd name="T22" fmla="*/ 2147483647 w 1471"/>
              <a:gd name="T23" fmla="*/ 2147483647 h 1571"/>
              <a:gd name="T24" fmla="*/ 2147483647 w 1471"/>
              <a:gd name="T25" fmla="*/ 2147483647 h 1571"/>
              <a:gd name="T26" fmla="*/ 2147483647 w 1471"/>
              <a:gd name="T27" fmla="*/ 2147483647 h 1571"/>
              <a:gd name="T28" fmla="*/ 2147483647 w 1471"/>
              <a:gd name="T29" fmla="*/ 2147483647 h 1571"/>
              <a:gd name="T30" fmla="*/ 2147483647 w 1471"/>
              <a:gd name="T31" fmla="*/ 2147483647 h 1571"/>
              <a:gd name="T32" fmla="*/ 2147483647 w 1471"/>
              <a:gd name="T33" fmla="*/ 2147483647 h 1571"/>
              <a:gd name="T34" fmla="*/ 2147483647 w 1471"/>
              <a:gd name="T35" fmla="*/ 2147483647 h 1571"/>
              <a:gd name="T36" fmla="*/ 2147483647 w 1471"/>
              <a:gd name="T37" fmla="*/ 2147483647 h 1571"/>
              <a:gd name="T38" fmla="*/ 2147483647 w 1471"/>
              <a:gd name="T39" fmla="*/ 2147483647 h 1571"/>
              <a:gd name="T40" fmla="*/ 2147483647 w 1471"/>
              <a:gd name="T41" fmla="*/ 2147483647 h 1571"/>
              <a:gd name="T42" fmla="*/ 2147483647 w 1471"/>
              <a:gd name="T43" fmla="*/ 2147483647 h 1571"/>
              <a:gd name="T44" fmla="*/ 2147483647 w 1471"/>
              <a:gd name="T45" fmla="*/ 0 h 1571"/>
              <a:gd name="T46" fmla="*/ 2147483647 w 1471"/>
              <a:gd name="T47" fmla="*/ 0 h 157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471"/>
              <a:gd name="T73" fmla="*/ 0 h 1571"/>
              <a:gd name="T74" fmla="*/ 1471 w 1471"/>
              <a:gd name="T75" fmla="*/ 1571 h 157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471" h="1571">
                <a:moveTo>
                  <a:pt x="145" y="0"/>
                </a:moveTo>
                <a:cubicBezTo>
                  <a:pt x="505" y="18"/>
                  <a:pt x="866" y="24"/>
                  <a:pt x="1226" y="53"/>
                </a:cubicBezTo>
                <a:cubicBezTo>
                  <a:pt x="1238" y="54"/>
                  <a:pt x="1231" y="77"/>
                  <a:pt x="1236" y="87"/>
                </a:cubicBezTo>
                <a:cubicBezTo>
                  <a:pt x="1258" y="130"/>
                  <a:pt x="1284" y="174"/>
                  <a:pt x="1306" y="218"/>
                </a:cubicBezTo>
                <a:cubicBezTo>
                  <a:pt x="1396" y="399"/>
                  <a:pt x="1412" y="611"/>
                  <a:pt x="1471" y="803"/>
                </a:cubicBezTo>
                <a:cubicBezTo>
                  <a:pt x="1468" y="951"/>
                  <a:pt x="1468" y="1100"/>
                  <a:pt x="1463" y="1248"/>
                </a:cubicBezTo>
                <a:cubicBezTo>
                  <a:pt x="1461" y="1296"/>
                  <a:pt x="1411" y="1334"/>
                  <a:pt x="1384" y="1370"/>
                </a:cubicBezTo>
                <a:cubicBezTo>
                  <a:pt x="1365" y="1395"/>
                  <a:pt x="1358" y="1432"/>
                  <a:pt x="1332" y="1449"/>
                </a:cubicBezTo>
                <a:cubicBezTo>
                  <a:pt x="1259" y="1497"/>
                  <a:pt x="1196" y="1543"/>
                  <a:pt x="1114" y="1571"/>
                </a:cubicBezTo>
                <a:cubicBezTo>
                  <a:pt x="1087" y="1569"/>
                  <a:pt x="960" y="1560"/>
                  <a:pt x="922" y="1554"/>
                </a:cubicBezTo>
                <a:cubicBezTo>
                  <a:pt x="877" y="1547"/>
                  <a:pt x="838" y="1533"/>
                  <a:pt x="791" y="1527"/>
                </a:cubicBezTo>
                <a:cubicBezTo>
                  <a:pt x="741" y="1508"/>
                  <a:pt x="694" y="1498"/>
                  <a:pt x="642" y="1484"/>
                </a:cubicBezTo>
                <a:cubicBezTo>
                  <a:pt x="562" y="1462"/>
                  <a:pt x="521" y="1433"/>
                  <a:pt x="433" y="1423"/>
                </a:cubicBezTo>
                <a:cubicBezTo>
                  <a:pt x="404" y="1416"/>
                  <a:pt x="374" y="1415"/>
                  <a:pt x="346" y="1405"/>
                </a:cubicBezTo>
                <a:cubicBezTo>
                  <a:pt x="338" y="1402"/>
                  <a:pt x="335" y="1392"/>
                  <a:pt x="328" y="1388"/>
                </a:cubicBezTo>
                <a:cubicBezTo>
                  <a:pt x="317" y="1383"/>
                  <a:pt x="304" y="1383"/>
                  <a:pt x="293" y="1379"/>
                </a:cubicBezTo>
                <a:cubicBezTo>
                  <a:pt x="281" y="1374"/>
                  <a:pt x="269" y="1368"/>
                  <a:pt x="258" y="1362"/>
                </a:cubicBezTo>
                <a:cubicBezTo>
                  <a:pt x="224" y="1343"/>
                  <a:pt x="191" y="1322"/>
                  <a:pt x="154" y="1309"/>
                </a:cubicBezTo>
                <a:cubicBezTo>
                  <a:pt x="130" y="1286"/>
                  <a:pt x="92" y="1231"/>
                  <a:pt x="92" y="1231"/>
                </a:cubicBezTo>
                <a:cubicBezTo>
                  <a:pt x="83" y="1202"/>
                  <a:pt x="76" y="1172"/>
                  <a:pt x="66" y="1143"/>
                </a:cubicBezTo>
                <a:cubicBezTo>
                  <a:pt x="33" y="928"/>
                  <a:pt x="0" y="704"/>
                  <a:pt x="66" y="489"/>
                </a:cubicBezTo>
                <a:cubicBezTo>
                  <a:pt x="70" y="431"/>
                  <a:pt x="80" y="373"/>
                  <a:pt x="84" y="314"/>
                </a:cubicBezTo>
                <a:cubicBezTo>
                  <a:pt x="92" y="194"/>
                  <a:pt x="77" y="103"/>
                  <a:pt x="127" y="0"/>
                </a:cubicBezTo>
                <a:cubicBezTo>
                  <a:pt x="139" y="35"/>
                  <a:pt x="133" y="35"/>
                  <a:pt x="145" y="0"/>
                </a:cubicBezTo>
                <a:close/>
              </a:path>
            </a:pathLst>
          </a:custGeom>
          <a:solidFill>
            <a:srgbClr val="92D050">
              <a:alpha val="86000"/>
            </a:srgbClr>
          </a:solidFill>
          <a:ln w="9525">
            <a:noFill/>
            <a:round/>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8" name="Rectangle 11">
            <a:extLst>
              <a:ext uri="{FF2B5EF4-FFF2-40B4-BE49-F238E27FC236}">
                <a16:creationId xmlns:a16="http://schemas.microsoft.com/office/drawing/2014/main" xmlns="" id="{24E41127-1EAD-46BC-A7FA-BFCBA82248DC}"/>
              </a:ext>
            </a:extLst>
          </p:cNvPr>
          <p:cNvSpPr>
            <a:spLocks noChangeArrowheads="1"/>
          </p:cNvSpPr>
          <p:nvPr/>
        </p:nvSpPr>
        <p:spPr bwMode="auto">
          <a:xfrm>
            <a:off x="1676400" y="533222"/>
            <a:ext cx="2376488" cy="294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50000"/>
              </a:spcBef>
              <a:spcAft>
                <a:spcPts val="0"/>
              </a:spcAft>
              <a:buClrTx/>
              <a:buSzTx/>
              <a:buFontTx/>
              <a:buNone/>
              <a:tabLst/>
              <a:defRPr/>
            </a:pPr>
            <a:r>
              <a:rPr kumimoji="0" lang="en-US" altLang="zh-CN" sz="32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0" lang="zh-CN" altLang="en-US"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号岛屿</a:t>
            </a:r>
            <a:r>
              <a:rPr kumimoji="0" lang="en-US" altLang="zh-CN"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800" b="1" i="1" u="sng"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自然原始的岛屿。</a:t>
            </a:r>
            <a:r>
              <a:rPr kumimoji="0" lang="zh-CN" altLang="en-US"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岛上自然生态保持得很好，有各种野生动物。居民以手工见长，自己种植花果蔬菜、修缮房屋、打造器物、制作工具，喜欢户外运动。</a:t>
            </a:r>
          </a:p>
          <a:p>
            <a:pPr marL="0" marR="0" lvl="0" indent="0" algn="l" defTabSz="914400" rtl="0" eaLnBrk="1" fontAlgn="auto" latinLnBrk="1" hangingPunct="1">
              <a:lnSpc>
                <a:spcPct val="100000"/>
              </a:lnSpc>
              <a:spcBef>
                <a:spcPct val="5000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9" name="Rectangle 15">
            <a:extLst>
              <a:ext uri="{FF2B5EF4-FFF2-40B4-BE49-F238E27FC236}">
                <a16:creationId xmlns:a16="http://schemas.microsoft.com/office/drawing/2014/main" xmlns="" id="{3F29476E-7DD4-4056-A3F8-CA1374FB6918}"/>
              </a:ext>
            </a:extLst>
          </p:cNvPr>
          <p:cNvSpPr>
            <a:spLocks noChangeArrowheads="1"/>
          </p:cNvSpPr>
          <p:nvPr/>
        </p:nvSpPr>
        <p:spPr bwMode="auto">
          <a:xfrm>
            <a:off x="7620001" y="772936"/>
            <a:ext cx="2735263"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50000"/>
              </a:spcBef>
              <a:spcAft>
                <a:spcPts val="0"/>
              </a:spcAft>
              <a:buClrTx/>
              <a:buSzTx/>
              <a:buFontTx/>
              <a:buNone/>
              <a:tabLst/>
              <a:defRPr/>
            </a:pPr>
            <a:r>
              <a:rPr kumimoji="0" lang="en-US" altLang="zh-CN" sz="32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3</a:t>
            </a:r>
            <a:r>
              <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号岛屿：</a:t>
            </a:r>
            <a:r>
              <a:rPr kumimoji="0" lang="zh-CN" altLang="en-US" sz="1800" b="1" i="1" u="sng"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美丽浪漫的岛屿。</a:t>
            </a:r>
            <a:r>
              <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充满了美术馆、音乐厅，街头雕塑和街边艺人，弥漫着浓厚的艺术文化气息。居民保留了传统的舞蹈、音乐与绘画，许多文艺界的朋友都喜欢来这里找寻灵感。 </a:t>
            </a:r>
          </a:p>
        </p:txBody>
      </p:sp>
      <p:sp>
        <p:nvSpPr>
          <p:cNvPr id="20" name="Rectangle 17">
            <a:extLst>
              <a:ext uri="{FF2B5EF4-FFF2-40B4-BE49-F238E27FC236}">
                <a16:creationId xmlns:a16="http://schemas.microsoft.com/office/drawing/2014/main" xmlns="" id="{DA17D389-378A-45EC-BDD6-58205A0469EA}"/>
              </a:ext>
            </a:extLst>
          </p:cNvPr>
          <p:cNvSpPr>
            <a:spLocks noChangeArrowheads="1"/>
          </p:cNvSpPr>
          <p:nvPr/>
        </p:nvSpPr>
        <p:spPr bwMode="auto">
          <a:xfrm>
            <a:off x="1752601" y="3668535"/>
            <a:ext cx="2663825"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50000"/>
              </a:spcBef>
              <a:spcAft>
                <a:spcPts val="0"/>
              </a:spcAft>
              <a:buClrTx/>
              <a:buSzTx/>
              <a:buFontTx/>
              <a:buNone/>
              <a:tabLst/>
              <a:defRPr/>
            </a:pPr>
            <a:r>
              <a:rPr kumimoji="0" lang="en-US" altLang="zh-CN" sz="32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6</a:t>
            </a:r>
            <a:r>
              <a:rPr kumimoji="0" lang="zh-CN" altLang="en-US"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号岛屿：</a:t>
            </a:r>
            <a:r>
              <a:rPr kumimoji="0" lang="zh-CN" altLang="en-US" sz="1800" b="1" i="0" u="sng"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现代、井然的岛屿。</a:t>
            </a:r>
            <a:r>
              <a:rPr kumimoji="0" lang="zh-CN" altLang="en-US"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岛上建筑十分现代化，是进步的都市形态，以完善的户政管理、地政管理、金融管理见长。岛民个性冷静保守，处事有条不紊，善于组织规划，细心高效。 </a:t>
            </a:r>
          </a:p>
        </p:txBody>
      </p:sp>
      <p:sp>
        <p:nvSpPr>
          <p:cNvPr id="21" name="Freeform 20">
            <a:extLst>
              <a:ext uri="{FF2B5EF4-FFF2-40B4-BE49-F238E27FC236}">
                <a16:creationId xmlns:a16="http://schemas.microsoft.com/office/drawing/2014/main" xmlns="" id="{FDA2C7B9-AD9A-417C-9061-51D553838949}"/>
              </a:ext>
            </a:extLst>
          </p:cNvPr>
          <p:cNvSpPr>
            <a:spLocks/>
          </p:cNvSpPr>
          <p:nvPr/>
        </p:nvSpPr>
        <p:spPr bwMode="auto">
          <a:xfrm>
            <a:off x="7162800" y="3516135"/>
            <a:ext cx="3657600" cy="3276600"/>
          </a:xfrm>
          <a:custGeom>
            <a:avLst/>
            <a:gdLst>
              <a:gd name="T0" fmla="*/ 2147483647 w 2372"/>
              <a:gd name="T1" fmla="*/ 2147483647 h 2205"/>
              <a:gd name="T2" fmla="*/ 2147483647 w 2372"/>
              <a:gd name="T3" fmla="*/ 2147483647 h 2205"/>
              <a:gd name="T4" fmla="*/ 2147483647 w 2372"/>
              <a:gd name="T5" fmla="*/ 2147483647 h 2205"/>
              <a:gd name="T6" fmla="*/ 2147483647 w 2372"/>
              <a:gd name="T7" fmla="*/ 2147483647 h 2205"/>
              <a:gd name="T8" fmla="*/ 2147483647 w 2372"/>
              <a:gd name="T9" fmla="*/ 2147483647 h 2205"/>
              <a:gd name="T10" fmla="*/ 2147483647 w 2372"/>
              <a:gd name="T11" fmla="*/ 2147483647 h 2205"/>
              <a:gd name="T12" fmla="*/ 2147483647 w 2372"/>
              <a:gd name="T13" fmla="*/ 2147483647 h 2205"/>
              <a:gd name="T14" fmla="*/ 2147483647 w 2372"/>
              <a:gd name="T15" fmla="*/ 2147483647 h 2205"/>
              <a:gd name="T16" fmla="*/ 2147483647 w 2372"/>
              <a:gd name="T17" fmla="*/ 2147483647 h 2205"/>
              <a:gd name="T18" fmla="*/ 2147483647 w 2372"/>
              <a:gd name="T19" fmla="*/ 2147483647 h 2205"/>
              <a:gd name="T20" fmla="*/ 2147483647 w 2372"/>
              <a:gd name="T21" fmla="*/ 2147483647 h 2205"/>
              <a:gd name="T22" fmla="*/ 2147483647 w 2372"/>
              <a:gd name="T23" fmla="*/ 2147483647 h 2205"/>
              <a:gd name="T24" fmla="*/ 2147483647 w 2372"/>
              <a:gd name="T25" fmla="*/ 2147483647 h 2205"/>
              <a:gd name="T26" fmla="*/ 0 w 2372"/>
              <a:gd name="T27" fmla="*/ 2147483647 h 2205"/>
              <a:gd name="T28" fmla="*/ 2147483647 w 2372"/>
              <a:gd name="T29" fmla="*/ 2147483647 h 2205"/>
              <a:gd name="T30" fmla="*/ 2147483647 w 2372"/>
              <a:gd name="T31" fmla="*/ 2147483647 h 2205"/>
              <a:gd name="T32" fmla="*/ 2147483647 w 2372"/>
              <a:gd name="T33" fmla="*/ 2147483647 h 2205"/>
              <a:gd name="T34" fmla="*/ 2147483647 w 2372"/>
              <a:gd name="T35" fmla="*/ 2147483647 h 2205"/>
              <a:gd name="T36" fmla="*/ 2147483647 w 2372"/>
              <a:gd name="T37" fmla="*/ 2147483647 h 2205"/>
              <a:gd name="T38" fmla="*/ 2147483647 w 2372"/>
              <a:gd name="T39" fmla="*/ 2147483647 h 2205"/>
              <a:gd name="T40" fmla="*/ 2147483647 w 2372"/>
              <a:gd name="T41" fmla="*/ 2147483647 h 2205"/>
              <a:gd name="T42" fmla="*/ 2147483647 w 2372"/>
              <a:gd name="T43" fmla="*/ 2147483647 h 2205"/>
              <a:gd name="T44" fmla="*/ 2147483647 w 2372"/>
              <a:gd name="T45" fmla="*/ 2147483647 h 2205"/>
              <a:gd name="T46" fmla="*/ 2147483647 w 2372"/>
              <a:gd name="T47" fmla="*/ 2147483647 h 2205"/>
              <a:gd name="T48" fmla="*/ 2147483647 w 2372"/>
              <a:gd name="T49" fmla="*/ 2147483647 h 2205"/>
              <a:gd name="T50" fmla="*/ 2147483647 w 2372"/>
              <a:gd name="T51" fmla="*/ 2147483647 h 2205"/>
              <a:gd name="T52" fmla="*/ 2147483647 w 2372"/>
              <a:gd name="T53" fmla="*/ 2147483647 h 2205"/>
              <a:gd name="T54" fmla="*/ 2147483647 w 2372"/>
              <a:gd name="T55" fmla="*/ 2147483647 h 2205"/>
              <a:gd name="T56" fmla="*/ 2147483647 w 2372"/>
              <a:gd name="T57" fmla="*/ 2147483647 h 2205"/>
              <a:gd name="T58" fmla="*/ 2147483647 w 2372"/>
              <a:gd name="T59" fmla="*/ 2147483647 h 2205"/>
              <a:gd name="T60" fmla="*/ 2147483647 w 2372"/>
              <a:gd name="T61" fmla="*/ 2147483647 h 2205"/>
              <a:gd name="T62" fmla="*/ 2147483647 w 2372"/>
              <a:gd name="T63" fmla="*/ 2147483647 h 2205"/>
              <a:gd name="T64" fmla="*/ 2147483647 w 2372"/>
              <a:gd name="T65" fmla="*/ 2147483647 h 2205"/>
              <a:gd name="T66" fmla="*/ 2147483647 w 2372"/>
              <a:gd name="T67" fmla="*/ 2147483647 h 2205"/>
              <a:gd name="T68" fmla="*/ 2147483647 w 2372"/>
              <a:gd name="T69" fmla="*/ 2147483647 h 2205"/>
              <a:gd name="T70" fmla="*/ 2147483647 w 2372"/>
              <a:gd name="T71" fmla="*/ 2147483647 h 2205"/>
              <a:gd name="T72" fmla="*/ 2147483647 w 2372"/>
              <a:gd name="T73" fmla="*/ 2147483647 h 2205"/>
              <a:gd name="T74" fmla="*/ 2147483647 w 2372"/>
              <a:gd name="T75" fmla="*/ 2147483647 h 2205"/>
              <a:gd name="T76" fmla="*/ 2147483647 w 2372"/>
              <a:gd name="T77" fmla="*/ 2147483647 h 2205"/>
              <a:gd name="T78" fmla="*/ 2147483647 w 2372"/>
              <a:gd name="T79" fmla="*/ 2147483647 h 2205"/>
              <a:gd name="T80" fmla="*/ 2147483647 w 2372"/>
              <a:gd name="T81" fmla="*/ 2147483647 h 2205"/>
              <a:gd name="T82" fmla="*/ 2147483647 w 2372"/>
              <a:gd name="T83" fmla="*/ 2147483647 h 2205"/>
              <a:gd name="T84" fmla="*/ 2147483647 w 2372"/>
              <a:gd name="T85" fmla="*/ 2147483647 h 2205"/>
              <a:gd name="T86" fmla="*/ 2147483647 w 2372"/>
              <a:gd name="T87" fmla="*/ 2147483647 h 2205"/>
              <a:gd name="T88" fmla="*/ 2147483647 w 2372"/>
              <a:gd name="T89" fmla="*/ 2147483647 h 220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72"/>
              <a:gd name="T136" fmla="*/ 0 h 2205"/>
              <a:gd name="T137" fmla="*/ 2372 w 2372"/>
              <a:gd name="T138" fmla="*/ 2205 h 220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72" h="2205">
                <a:moveTo>
                  <a:pt x="1062" y="54"/>
                </a:moveTo>
                <a:cubicBezTo>
                  <a:pt x="870" y="37"/>
                  <a:pt x="911" y="35"/>
                  <a:pt x="612" y="72"/>
                </a:cubicBezTo>
                <a:cubicBezTo>
                  <a:pt x="584" y="76"/>
                  <a:pt x="559" y="93"/>
                  <a:pt x="531" y="99"/>
                </a:cubicBezTo>
                <a:cubicBezTo>
                  <a:pt x="504" y="105"/>
                  <a:pt x="477" y="105"/>
                  <a:pt x="450" y="108"/>
                </a:cubicBezTo>
                <a:cubicBezTo>
                  <a:pt x="328" y="177"/>
                  <a:pt x="208" y="222"/>
                  <a:pt x="144" y="351"/>
                </a:cubicBezTo>
                <a:cubicBezTo>
                  <a:pt x="124" y="471"/>
                  <a:pt x="169" y="510"/>
                  <a:pt x="216" y="603"/>
                </a:cubicBezTo>
                <a:cubicBezTo>
                  <a:pt x="233" y="638"/>
                  <a:pt x="245" y="675"/>
                  <a:pt x="261" y="711"/>
                </a:cubicBezTo>
                <a:cubicBezTo>
                  <a:pt x="267" y="725"/>
                  <a:pt x="283" y="764"/>
                  <a:pt x="288" y="783"/>
                </a:cubicBezTo>
                <a:cubicBezTo>
                  <a:pt x="295" y="807"/>
                  <a:pt x="306" y="855"/>
                  <a:pt x="306" y="855"/>
                </a:cubicBezTo>
                <a:cubicBezTo>
                  <a:pt x="312" y="927"/>
                  <a:pt x="311" y="1000"/>
                  <a:pt x="324" y="1071"/>
                </a:cubicBezTo>
                <a:cubicBezTo>
                  <a:pt x="328" y="1096"/>
                  <a:pt x="369" y="1133"/>
                  <a:pt x="378" y="1161"/>
                </a:cubicBezTo>
                <a:cubicBezTo>
                  <a:pt x="357" y="1214"/>
                  <a:pt x="331" y="1234"/>
                  <a:pt x="297" y="1278"/>
                </a:cubicBezTo>
                <a:cubicBezTo>
                  <a:pt x="257" y="1330"/>
                  <a:pt x="212" y="1391"/>
                  <a:pt x="180" y="1449"/>
                </a:cubicBezTo>
                <a:cubicBezTo>
                  <a:pt x="115" y="1567"/>
                  <a:pt x="60" y="1689"/>
                  <a:pt x="0" y="1809"/>
                </a:cubicBezTo>
                <a:cubicBezTo>
                  <a:pt x="9" y="1830"/>
                  <a:pt x="12" y="1855"/>
                  <a:pt x="27" y="1872"/>
                </a:cubicBezTo>
                <a:cubicBezTo>
                  <a:pt x="96" y="1952"/>
                  <a:pt x="252" y="2036"/>
                  <a:pt x="351" y="2061"/>
                </a:cubicBezTo>
                <a:cubicBezTo>
                  <a:pt x="398" y="2073"/>
                  <a:pt x="447" y="2072"/>
                  <a:pt x="495" y="2079"/>
                </a:cubicBezTo>
                <a:cubicBezTo>
                  <a:pt x="689" y="2071"/>
                  <a:pt x="848" y="2063"/>
                  <a:pt x="1044" y="2070"/>
                </a:cubicBezTo>
                <a:cubicBezTo>
                  <a:pt x="1101" y="2084"/>
                  <a:pt x="1157" y="2096"/>
                  <a:pt x="1215" y="2106"/>
                </a:cubicBezTo>
                <a:cubicBezTo>
                  <a:pt x="1350" y="2164"/>
                  <a:pt x="1200" y="2107"/>
                  <a:pt x="1431" y="2151"/>
                </a:cubicBezTo>
                <a:cubicBezTo>
                  <a:pt x="1495" y="2163"/>
                  <a:pt x="1556" y="2189"/>
                  <a:pt x="1620" y="2205"/>
                </a:cubicBezTo>
                <a:cubicBezTo>
                  <a:pt x="1877" y="2198"/>
                  <a:pt x="1858" y="2204"/>
                  <a:pt x="2016" y="2178"/>
                </a:cubicBezTo>
                <a:cubicBezTo>
                  <a:pt x="2080" y="2140"/>
                  <a:pt x="2150" y="2117"/>
                  <a:pt x="2178" y="2043"/>
                </a:cubicBezTo>
                <a:cubicBezTo>
                  <a:pt x="2186" y="2023"/>
                  <a:pt x="2189" y="2001"/>
                  <a:pt x="2196" y="1980"/>
                </a:cubicBezTo>
                <a:cubicBezTo>
                  <a:pt x="2193" y="1926"/>
                  <a:pt x="2193" y="1872"/>
                  <a:pt x="2187" y="1818"/>
                </a:cubicBezTo>
                <a:cubicBezTo>
                  <a:pt x="2184" y="1793"/>
                  <a:pt x="2169" y="1746"/>
                  <a:pt x="2169" y="1746"/>
                </a:cubicBezTo>
                <a:cubicBezTo>
                  <a:pt x="2166" y="1671"/>
                  <a:pt x="2169" y="1595"/>
                  <a:pt x="2160" y="1521"/>
                </a:cubicBezTo>
                <a:cubicBezTo>
                  <a:pt x="2157" y="1498"/>
                  <a:pt x="2139" y="1480"/>
                  <a:pt x="2133" y="1458"/>
                </a:cubicBezTo>
                <a:cubicBezTo>
                  <a:pt x="2116" y="1393"/>
                  <a:pt x="2107" y="1318"/>
                  <a:pt x="2097" y="1251"/>
                </a:cubicBezTo>
                <a:cubicBezTo>
                  <a:pt x="2103" y="1155"/>
                  <a:pt x="2107" y="1059"/>
                  <a:pt x="2115" y="963"/>
                </a:cubicBezTo>
                <a:cubicBezTo>
                  <a:pt x="2118" y="922"/>
                  <a:pt x="2138" y="810"/>
                  <a:pt x="2160" y="774"/>
                </a:cubicBezTo>
                <a:cubicBezTo>
                  <a:pt x="2187" y="729"/>
                  <a:pt x="2222" y="679"/>
                  <a:pt x="2241" y="630"/>
                </a:cubicBezTo>
                <a:cubicBezTo>
                  <a:pt x="2269" y="558"/>
                  <a:pt x="2297" y="487"/>
                  <a:pt x="2340" y="423"/>
                </a:cubicBezTo>
                <a:cubicBezTo>
                  <a:pt x="2347" y="388"/>
                  <a:pt x="2372" y="331"/>
                  <a:pt x="2349" y="297"/>
                </a:cubicBezTo>
                <a:cubicBezTo>
                  <a:pt x="2335" y="276"/>
                  <a:pt x="2301" y="285"/>
                  <a:pt x="2277" y="279"/>
                </a:cubicBezTo>
                <a:cubicBezTo>
                  <a:pt x="2164" y="253"/>
                  <a:pt x="2247" y="266"/>
                  <a:pt x="2133" y="252"/>
                </a:cubicBezTo>
                <a:cubicBezTo>
                  <a:pt x="1911" y="191"/>
                  <a:pt x="1770" y="212"/>
                  <a:pt x="1503" y="207"/>
                </a:cubicBezTo>
                <a:cubicBezTo>
                  <a:pt x="1422" y="180"/>
                  <a:pt x="1561" y="231"/>
                  <a:pt x="1404" y="126"/>
                </a:cubicBezTo>
                <a:cubicBezTo>
                  <a:pt x="1377" y="108"/>
                  <a:pt x="1346" y="95"/>
                  <a:pt x="1323" y="72"/>
                </a:cubicBezTo>
                <a:cubicBezTo>
                  <a:pt x="1314" y="63"/>
                  <a:pt x="1307" y="52"/>
                  <a:pt x="1296" y="45"/>
                </a:cubicBezTo>
                <a:cubicBezTo>
                  <a:pt x="1271" y="29"/>
                  <a:pt x="1241" y="22"/>
                  <a:pt x="1215" y="9"/>
                </a:cubicBezTo>
                <a:cubicBezTo>
                  <a:pt x="1114" y="22"/>
                  <a:pt x="1169" y="0"/>
                  <a:pt x="1116" y="45"/>
                </a:cubicBezTo>
                <a:cubicBezTo>
                  <a:pt x="1105" y="55"/>
                  <a:pt x="1093" y="65"/>
                  <a:pt x="1080" y="72"/>
                </a:cubicBezTo>
                <a:cubicBezTo>
                  <a:pt x="1072" y="77"/>
                  <a:pt x="1060" y="88"/>
                  <a:pt x="1053" y="81"/>
                </a:cubicBezTo>
                <a:cubicBezTo>
                  <a:pt x="1046" y="74"/>
                  <a:pt x="1059" y="63"/>
                  <a:pt x="1062" y="54"/>
                </a:cubicBezTo>
                <a:close/>
              </a:path>
            </a:pathLst>
          </a:custGeom>
          <a:solidFill>
            <a:srgbClr val="FFC000">
              <a:alpha val="85000"/>
            </a:srgbClr>
          </a:solidFill>
          <a:ln w="9525">
            <a:noFill/>
            <a:round/>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2" name="Rectangle 21">
            <a:extLst>
              <a:ext uri="{FF2B5EF4-FFF2-40B4-BE49-F238E27FC236}">
                <a16:creationId xmlns:a16="http://schemas.microsoft.com/office/drawing/2014/main" xmlns="" id="{1BBEA62B-589C-4851-8CB5-3D0C40377B17}"/>
              </a:ext>
            </a:extLst>
          </p:cNvPr>
          <p:cNvSpPr>
            <a:spLocks noChangeArrowheads="1"/>
          </p:cNvSpPr>
          <p:nvPr/>
        </p:nvSpPr>
        <p:spPr bwMode="auto">
          <a:xfrm>
            <a:off x="7696200" y="3973335"/>
            <a:ext cx="2590800"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50000"/>
              </a:spcBef>
              <a:spcAft>
                <a:spcPts val="0"/>
              </a:spcAft>
              <a:buClrTx/>
              <a:buSzTx/>
              <a:buFontTx/>
              <a:buNone/>
              <a:tabLst/>
              <a:defRPr/>
            </a:pPr>
            <a:r>
              <a:rPr kumimoji="0" lang="en-US" altLang="zh-CN" sz="32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4</a:t>
            </a:r>
            <a:r>
              <a:rPr kumimoji="0" lang="zh-CN" altLang="en-US"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号岛屿：</a:t>
            </a:r>
            <a:r>
              <a:rPr kumimoji="0" lang="zh-CN" altLang="en-US" sz="1800" b="1" i="0" u="sng"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友善亲切的岛屿。</a:t>
            </a:r>
            <a:r>
              <a:rPr kumimoji="0" lang="zh-CN" altLang="en-US"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居民个性温和、友善、乐于助人，社区均自成一个密切互动的服务网络，人们重视互助合作，重视教育，关怀他人，充满人文气息。 </a:t>
            </a:r>
          </a:p>
        </p:txBody>
      </p:sp>
      <p:sp>
        <p:nvSpPr>
          <p:cNvPr id="23" name="Freeform 12">
            <a:extLst>
              <a:ext uri="{FF2B5EF4-FFF2-40B4-BE49-F238E27FC236}">
                <a16:creationId xmlns:a16="http://schemas.microsoft.com/office/drawing/2014/main" xmlns="" id="{116E6A42-9D16-49E6-9568-23E8192589BF}"/>
              </a:ext>
            </a:extLst>
          </p:cNvPr>
          <p:cNvSpPr>
            <a:spLocks/>
          </p:cNvSpPr>
          <p:nvPr/>
        </p:nvSpPr>
        <p:spPr bwMode="auto">
          <a:xfrm>
            <a:off x="4151313" y="199848"/>
            <a:ext cx="3529012" cy="3789363"/>
          </a:xfrm>
          <a:custGeom>
            <a:avLst/>
            <a:gdLst>
              <a:gd name="T0" fmla="*/ 2147483647 w 1832"/>
              <a:gd name="T1" fmla="*/ 2147483647 h 1589"/>
              <a:gd name="T2" fmla="*/ 2147483647 w 1832"/>
              <a:gd name="T3" fmla="*/ 2147483647 h 1589"/>
              <a:gd name="T4" fmla="*/ 2147483647 w 1832"/>
              <a:gd name="T5" fmla="*/ 2147483647 h 1589"/>
              <a:gd name="T6" fmla="*/ 2147483647 w 1832"/>
              <a:gd name="T7" fmla="*/ 2147483647 h 1589"/>
              <a:gd name="T8" fmla="*/ 2147483647 w 1832"/>
              <a:gd name="T9" fmla="*/ 2147483647 h 1589"/>
              <a:gd name="T10" fmla="*/ 2147483647 w 1832"/>
              <a:gd name="T11" fmla="*/ 2147483647 h 1589"/>
              <a:gd name="T12" fmla="*/ 2147483647 w 1832"/>
              <a:gd name="T13" fmla="*/ 2147483647 h 1589"/>
              <a:gd name="T14" fmla="*/ 2147483647 w 1832"/>
              <a:gd name="T15" fmla="*/ 2147483647 h 1589"/>
              <a:gd name="T16" fmla="*/ 2147483647 w 1832"/>
              <a:gd name="T17" fmla="*/ 0 h 1589"/>
              <a:gd name="T18" fmla="*/ 2147483647 w 1832"/>
              <a:gd name="T19" fmla="*/ 2147483647 h 1589"/>
              <a:gd name="T20" fmla="*/ 2147483647 w 1832"/>
              <a:gd name="T21" fmla="*/ 2147483647 h 1589"/>
              <a:gd name="T22" fmla="*/ 2147483647 w 1832"/>
              <a:gd name="T23" fmla="*/ 2147483647 h 1589"/>
              <a:gd name="T24" fmla="*/ 2147483647 w 1832"/>
              <a:gd name="T25" fmla="*/ 2147483647 h 1589"/>
              <a:gd name="T26" fmla="*/ 2147483647 w 1832"/>
              <a:gd name="T27" fmla="*/ 2147483647 h 1589"/>
              <a:gd name="T28" fmla="*/ 2147483647 w 1832"/>
              <a:gd name="T29" fmla="*/ 2147483647 h 1589"/>
              <a:gd name="T30" fmla="*/ 2147483647 w 1832"/>
              <a:gd name="T31" fmla="*/ 2147483647 h 1589"/>
              <a:gd name="T32" fmla="*/ 2147483647 w 1832"/>
              <a:gd name="T33" fmla="*/ 2147483647 h 1589"/>
              <a:gd name="T34" fmla="*/ 2147483647 w 1832"/>
              <a:gd name="T35" fmla="*/ 2147483647 h 1589"/>
              <a:gd name="T36" fmla="*/ 2147483647 w 1832"/>
              <a:gd name="T37" fmla="*/ 2147483647 h 1589"/>
              <a:gd name="T38" fmla="*/ 2147483647 w 1832"/>
              <a:gd name="T39" fmla="*/ 2147483647 h 1589"/>
              <a:gd name="T40" fmla="*/ 2147483647 w 1832"/>
              <a:gd name="T41" fmla="*/ 2147483647 h 1589"/>
              <a:gd name="T42" fmla="*/ 2147483647 w 1832"/>
              <a:gd name="T43" fmla="*/ 2147483647 h 1589"/>
              <a:gd name="T44" fmla="*/ 2147483647 w 1832"/>
              <a:gd name="T45" fmla="*/ 2147483647 h 1589"/>
              <a:gd name="T46" fmla="*/ 2147483647 w 1832"/>
              <a:gd name="T47" fmla="*/ 2147483647 h 1589"/>
              <a:gd name="T48" fmla="*/ 2147483647 w 1832"/>
              <a:gd name="T49" fmla="*/ 2147483647 h 1589"/>
              <a:gd name="T50" fmla="*/ 2147483647 w 1832"/>
              <a:gd name="T51" fmla="*/ 2147483647 h 1589"/>
              <a:gd name="T52" fmla="*/ 2147483647 w 1832"/>
              <a:gd name="T53" fmla="*/ 2147483647 h 1589"/>
              <a:gd name="T54" fmla="*/ 2147483647 w 1832"/>
              <a:gd name="T55" fmla="*/ 2147483647 h 1589"/>
              <a:gd name="T56" fmla="*/ 2147483647 w 1832"/>
              <a:gd name="T57" fmla="*/ 2147483647 h 1589"/>
              <a:gd name="T58" fmla="*/ 2147483647 w 1832"/>
              <a:gd name="T59" fmla="*/ 2147483647 h 1589"/>
              <a:gd name="T60" fmla="*/ 2147483647 w 1832"/>
              <a:gd name="T61" fmla="*/ 2147483647 h 1589"/>
              <a:gd name="T62" fmla="*/ 2147483647 w 1832"/>
              <a:gd name="T63" fmla="*/ 2147483647 h 1589"/>
              <a:gd name="T64" fmla="*/ 2147483647 w 1832"/>
              <a:gd name="T65" fmla="*/ 2147483647 h 1589"/>
              <a:gd name="T66" fmla="*/ 2147483647 w 1832"/>
              <a:gd name="T67" fmla="*/ 2147483647 h 1589"/>
              <a:gd name="T68" fmla="*/ 2147483647 w 1832"/>
              <a:gd name="T69" fmla="*/ 2147483647 h 1589"/>
              <a:gd name="T70" fmla="*/ 2147483647 w 1832"/>
              <a:gd name="T71" fmla="*/ 2147483647 h 1589"/>
              <a:gd name="T72" fmla="*/ 2147483647 w 1832"/>
              <a:gd name="T73" fmla="*/ 2147483647 h 1589"/>
              <a:gd name="T74" fmla="*/ 2147483647 w 1832"/>
              <a:gd name="T75" fmla="*/ 2147483647 h 1589"/>
              <a:gd name="T76" fmla="*/ 2147483647 w 1832"/>
              <a:gd name="T77" fmla="*/ 2147483647 h 158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832"/>
              <a:gd name="T118" fmla="*/ 0 h 1589"/>
              <a:gd name="T119" fmla="*/ 1832 w 1832"/>
              <a:gd name="T120" fmla="*/ 1589 h 158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832" h="1589">
                <a:moveTo>
                  <a:pt x="26" y="323"/>
                </a:moveTo>
                <a:cubicBezTo>
                  <a:pt x="29" y="311"/>
                  <a:pt x="28" y="298"/>
                  <a:pt x="35" y="288"/>
                </a:cubicBezTo>
                <a:cubicBezTo>
                  <a:pt x="41" y="279"/>
                  <a:pt x="54" y="278"/>
                  <a:pt x="61" y="271"/>
                </a:cubicBezTo>
                <a:cubicBezTo>
                  <a:pt x="109" y="223"/>
                  <a:pt x="63" y="244"/>
                  <a:pt x="113" y="227"/>
                </a:cubicBezTo>
                <a:cubicBezTo>
                  <a:pt x="138" y="203"/>
                  <a:pt x="151" y="191"/>
                  <a:pt x="183" y="175"/>
                </a:cubicBezTo>
                <a:cubicBezTo>
                  <a:pt x="210" y="146"/>
                  <a:pt x="243" y="152"/>
                  <a:pt x="279" y="140"/>
                </a:cubicBezTo>
                <a:cubicBezTo>
                  <a:pt x="333" y="122"/>
                  <a:pt x="379" y="106"/>
                  <a:pt x="436" y="96"/>
                </a:cubicBezTo>
                <a:cubicBezTo>
                  <a:pt x="457" y="86"/>
                  <a:pt x="475" y="68"/>
                  <a:pt x="497" y="61"/>
                </a:cubicBezTo>
                <a:cubicBezTo>
                  <a:pt x="583" y="32"/>
                  <a:pt x="688" y="30"/>
                  <a:pt x="776" y="0"/>
                </a:cubicBezTo>
                <a:cubicBezTo>
                  <a:pt x="834" y="3"/>
                  <a:pt x="893" y="2"/>
                  <a:pt x="951" y="9"/>
                </a:cubicBezTo>
                <a:cubicBezTo>
                  <a:pt x="980" y="13"/>
                  <a:pt x="1010" y="43"/>
                  <a:pt x="1038" y="53"/>
                </a:cubicBezTo>
                <a:cubicBezTo>
                  <a:pt x="1075" y="122"/>
                  <a:pt x="1107" y="135"/>
                  <a:pt x="1178" y="157"/>
                </a:cubicBezTo>
                <a:cubicBezTo>
                  <a:pt x="1264" y="217"/>
                  <a:pt x="1405" y="189"/>
                  <a:pt x="1492" y="192"/>
                </a:cubicBezTo>
                <a:cubicBezTo>
                  <a:pt x="1529" y="205"/>
                  <a:pt x="1568" y="206"/>
                  <a:pt x="1605" y="218"/>
                </a:cubicBezTo>
                <a:cubicBezTo>
                  <a:pt x="1611" y="224"/>
                  <a:pt x="1616" y="232"/>
                  <a:pt x="1623" y="236"/>
                </a:cubicBezTo>
                <a:cubicBezTo>
                  <a:pt x="1631" y="241"/>
                  <a:pt x="1644" y="237"/>
                  <a:pt x="1649" y="245"/>
                </a:cubicBezTo>
                <a:cubicBezTo>
                  <a:pt x="1657" y="257"/>
                  <a:pt x="1655" y="274"/>
                  <a:pt x="1658" y="288"/>
                </a:cubicBezTo>
                <a:cubicBezTo>
                  <a:pt x="1667" y="329"/>
                  <a:pt x="1680" y="370"/>
                  <a:pt x="1693" y="410"/>
                </a:cubicBezTo>
                <a:cubicBezTo>
                  <a:pt x="1703" y="442"/>
                  <a:pt x="1719" y="506"/>
                  <a:pt x="1719" y="506"/>
                </a:cubicBezTo>
                <a:cubicBezTo>
                  <a:pt x="1722" y="672"/>
                  <a:pt x="1723" y="838"/>
                  <a:pt x="1728" y="1004"/>
                </a:cubicBezTo>
                <a:cubicBezTo>
                  <a:pt x="1731" y="1117"/>
                  <a:pt x="1801" y="1197"/>
                  <a:pt x="1832" y="1301"/>
                </a:cubicBezTo>
                <a:cubicBezTo>
                  <a:pt x="1829" y="1330"/>
                  <a:pt x="1831" y="1360"/>
                  <a:pt x="1824" y="1388"/>
                </a:cubicBezTo>
                <a:cubicBezTo>
                  <a:pt x="1822" y="1398"/>
                  <a:pt x="1811" y="1405"/>
                  <a:pt x="1806" y="1414"/>
                </a:cubicBezTo>
                <a:cubicBezTo>
                  <a:pt x="1764" y="1496"/>
                  <a:pt x="1677" y="1558"/>
                  <a:pt x="1588" y="1589"/>
                </a:cubicBezTo>
                <a:cubicBezTo>
                  <a:pt x="1559" y="1586"/>
                  <a:pt x="1529" y="1587"/>
                  <a:pt x="1501" y="1580"/>
                </a:cubicBezTo>
                <a:cubicBezTo>
                  <a:pt x="1478" y="1574"/>
                  <a:pt x="1475" y="1556"/>
                  <a:pt x="1457" y="1545"/>
                </a:cubicBezTo>
                <a:cubicBezTo>
                  <a:pt x="1431" y="1530"/>
                  <a:pt x="1399" y="1518"/>
                  <a:pt x="1370" y="1510"/>
                </a:cubicBezTo>
                <a:cubicBezTo>
                  <a:pt x="1299" y="1464"/>
                  <a:pt x="1198" y="1400"/>
                  <a:pt x="1117" y="1379"/>
                </a:cubicBezTo>
                <a:cubicBezTo>
                  <a:pt x="1090" y="1353"/>
                  <a:pt x="1057" y="1353"/>
                  <a:pt x="1021" y="1344"/>
                </a:cubicBezTo>
                <a:cubicBezTo>
                  <a:pt x="829" y="1369"/>
                  <a:pt x="840" y="1360"/>
                  <a:pt x="541" y="1353"/>
                </a:cubicBezTo>
                <a:cubicBezTo>
                  <a:pt x="498" y="1338"/>
                  <a:pt x="464" y="1312"/>
                  <a:pt x="419" y="1301"/>
                </a:cubicBezTo>
                <a:cubicBezTo>
                  <a:pt x="348" y="1230"/>
                  <a:pt x="464" y="1344"/>
                  <a:pt x="375" y="1266"/>
                </a:cubicBezTo>
                <a:cubicBezTo>
                  <a:pt x="319" y="1218"/>
                  <a:pt x="271" y="1166"/>
                  <a:pt x="209" y="1126"/>
                </a:cubicBezTo>
                <a:cubicBezTo>
                  <a:pt x="199" y="1105"/>
                  <a:pt x="183" y="1086"/>
                  <a:pt x="174" y="1065"/>
                </a:cubicBezTo>
                <a:cubicBezTo>
                  <a:pt x="165" y="1046"/>
                  <a:pt x="163" y="1024"/>
                  <a:pt x="157" y="1004"/>
                </a:cubicBezTo>
                <a:cubicBezTo>
                  <a:pt x="151" y="860"/>
                  <a:pt x="167" y="810"/>
                  <a:pt x="113" y="707"/>
                </a:cubicBezTo>
                <a:cubicBezTo>
                  <a:pt x="98" y="679"/>
                  <a:pt x="101" y="660"/>
                  <a:pt x="78" y="637"/>
                </a:cubicBezTo>
                <a:cubicBezTo>
                  <a:pt x="69" y="564"/>
                  <a:pt x="51" y="464"/>
                  <a:pt x="8" y="402"/>
                </a:cubicBezTo>
                <a:cubicBezTo>
                  <a:pt x="18" y="328"/>
                  <a:pt x="0" y="349"/>
                  <a:pt x="26" y="323"/>
                </a:cubicBezTo>
                <a:close/>
              </a:path>
            </a:pathLst>
          </a:custGeom>
          <a:solidFill>
            <a:srgbClr val="00B0F0">
              <a:alpha val="63000"/>
            </a:srgbClr>
          </a:solidFill>
          <a:ln w="9525">
            <a:noFill/>
            <a:round/>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4" name="Rectangle 13">
            <a:extLst>
              <a:ext uri="{FF2B5EF4-FFF2-40B4-BE49-F238E27FC236}">
                <a16:creationId xmlns:a16="http://schemas.microsoft.com/office/drawing/2014/main" xmlns="" id="{B292E6ED-0A0F-49B9-A650-B460EBD551F6}"/>
              </a:ext>
            </a:extLst>
          </p:cNvPr>
          <p:cNvSpPr>
            <a:spLocks noChangeArrowheads="1"/>
          </p:cNvSpPr>
          <p:nvPr/>
        </p:nvSpPr>
        <p:spPr bwMode="auto">
          <a:xfrm>
            <a:off x="4572001" y="772935"/>
            <a:ext cx="2735263"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zh-CN" sz="32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号岛屿：</a:t>
            </a:r>
            <a:r>
              <a:rPr kumimoji="0" lang="zh-CN" altLang="en-US" sz="1800" b="1" i="1" u="sng"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深思冥想的岛屿。</a:t>
            </a:r>
            <a:r>
              <a:rPr kumimoji="0" lang="zh-CN" altLang="en-US"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有多处天文馆、科技博览馆及图书馆。居民喜好观察、学习，祟尚和追求真知，常有机会和来自各地的哲学家、科学家、心理学家等交换心得。</a:t>
            </a:r>
          </a:p>
        </p:txBody>
      </p:sp>
      <p:sp>
        <p:nvSpPr>
          <p:cNvPr id="25" name="Rectangle 19">
            <a:extLst>
              <a:ext uri="{FF2B5EF4-FFF2-40B4-BE49-F238E27FC236}">
                <a16:creationId xmlns:a16="http://schemas.microsoft.com/office/drawing/2014/main" xmlns="" id="{4160678B-3097-43A4-8656-0D8975F66020}"/>
              </a:ext>
            </a:extLst>
          </p:cNvPr>
          <p:cNvSpPr>
            <a:spLocks noChangeArrowheads="1"/>
          </p:cNvSpPr>
          <p:nvPr/>
        </p:nvSpPr>
        <p:spPr bwMode="auto">
          <a:xfrm>
            <a:off x="4724401" y="3744736"/>
            <a:ext cx="2519363"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50000"/>
              </a:spcBef>
              <a:spcAft>
                <a:spcPts val="0"/>
              </a:spcAft>
              <a:buClrTx/>
              <a:buSzTx/>
              <a:buFontTx/>
              <a:buNone/>
              <a:tabLst/>
              <a:defRPr/>
            </a:pPr>
            <a:r>
              <a:rPr kumimoji="0" lang="en-US" altLang="zh-CN" sz="32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5</a:t>
            </a:r>
            <a:r>
              <a:rPr kumimoji="0" lang="zh-CN" altLang="en-US"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号岛屿：</a:t>
            </a:r>
            <a:r>
              <a:rPr kumimoji="0" lang="zh-CN" altLang="en-US" sz="1800" b="1" i="0" u="sng"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显赫富庶的岛屿。</a:t>
            </a:r>
            <a:r>
              <a:rPr kumimoji="0" lang="zh-CN" altLang="en-US"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居民善于企业经营和贸易，能言善道。经济高度发展，处处是高级饭店、俱乐部、高尔夫球场。来往者多是企业家、经理人、政治家、律师等。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ox(in)">
                                      <p:cBhvr>
                                        <p:cTn id="7" dur="500"/>
                                        <p:tgtEl>
                                          <p:spTgt spid="17"/>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ox(in)">
                                      <p:cBhvr>
                                        <p:cTn id="10" dur="500"/>
                                        <p:tgtEl>
                                          <p:spTgt spid="1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box(in)">
                                      <p:cBhvr>
                                        <p:cTn id="15" dur="500"/>
                                        <p:tgtEl>
                                          <p:spTgt spid="24"/>
                                        </p:tgtEl>
                                      </p:cBhvr>
                                    </p:animEffect>
                                  </p:childTnLst>
                                </p:cTn>
                              </p:par>
                              <p:par>
                                <p:cTn id="16" presetID="4" presetClass="entr" presetSubtype="16"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box(in)">
                                      <p:cBhvr>
                                        <p:cTn id="18" dur="500"/>
                                        <p:tgtEl>
                                          <p:spTgt spid="2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8" presetClass="entr" presetSubtype="16"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diamond(in)">
                                      <p:cBhvr>
                                        <p:cTn id="33" dur="2000"/>
                                        <p:tgtEl>
                                          <p:spTgt spid="22"/>
                                        </p:tgtEl>
                                      </p:cBhvr>
                                    </p:animEffect>
                                  </p:childTnLst>
                                </p:cTn>
                              </p:par>
                              <p:par>
                                <p:cTn id="34" presetID="8" presetClass="entr" presetSubtype="16" fill="hold"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diamond(in)">
                                      <p:cBhvr>
                                        <p:cTn id="36" dur="2000"/>
                                        <p:tgtEl>
                                          <p:spTgt spid="2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8" presetClass="entr" presetSubtype="16"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diamond(in)">
                                      <p:cBhvr>
                                        <p:cTn id="41" dur="2000"/>
                                        <p:tgtEl>
                                          <p:spTgt spid="25"/>
                                        </p:tgtEl>
                                      </p:cBhvr>
                                    </p:animEffect>
                                  </p:childTnLst>
                                </p:cTn>
                              </p:par>
                              <p:par>
                                <p:cTn id="42" presetID="8" presetClass="entr" presetSubtype="16" fill="hold"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diamond(in)">
                                      <p:cBhvr>
                                        <p:cTn id="44" dur="2000"/>
                                        <p:tgtEl>
                                          <p:spTgt spid="15"/>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4" presetClass="entr" presetSubtype="16"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box(in)">
                                      <p:cBhvr>
                                        <p:cTn id="49" dur="500"/>
                                        <p:tgtEl>
                                          <p:spTgt spid="20"/>
                                        </p:tgtEl>
                                      </p:cBhvr>
                                    </p:animEffect>
                                  </p:childTnLst>
                                </p:cTn>
                              </p:par>
                              <p:par>
                                <p:cTn id="50" presetID="4" presetClass="entr" presetSubtype="16" fill="hold"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box(in)">
                                      <p:cBhvr>
                                        <p:cTn id="5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2" grpId="0"/>
      <p:bldP spid="24" grpId="0"/>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矩形 6">
            <a:extLst>
              <a:ext uri="{FF2B5EF4-FFF2-40B4-BE49-F238E27FC236}">
                <a16:creationId xmlns:a16="http://schemas.microsoft.com/office/drawing/2014/main" xmlns="" id="{CD9FAD46-E3F6-4241-98AF-95152B8119C5}"/>
              </a:ext>
            </a:extLst>
          </p:cNvPr>
          <p:cNvSpPr>
            <a:spLocks noChangeArrowheads="1"/>
          </p:cNvSpPr>
          <p:nvPr/>
        </p:nvSpPr>
        <p:spPr bwMode="auto">
          <a:xfrm>
            <a:off x="7210425" y="30099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楷体_GB2312" panose="02010609030101010101" pitchFamily="49" charset="-122"/>
              <a:ea typeface="楷体_GB2312" panose="02010609030101010101" pitchFamily="49" charset="-122"/>
              <a:cs typeface="+mn-cs"/>
            </a:endParaRPr>
          </a:p>
        </p:txBody>
      </p:sp>
      <p:sp>
        <p:nvSpPr>
          <p:cNvPr id="9" name="Rectangle 3">
            <a:extLst>
              <a:ext uri="{FF2B5EF4-FFF2-40B4-BE49-F238E27FC236}">
                <a16:creationId xmlns:a16="http://schemas.microsoft.com/office/drawing/2014/main" xmlns="" id="{55616B90-E71A-411A-BFF6-E788821AE37B}"/>
              </a:ext>
            </a:extLst>
          </p:cNvPr>
          <p:cNvSpPr txBox="1">
            <a:spLocks noChangeArrowheads="1"/>
          </p:cNvSpPr>
          <p:nvPr/>
        </p:nvSpPr>
        <p:spPr bwMode="auto">
          <a:xfrm>
            <a:off x="1524000" y="745351"/>
            <a:ext cx="5791200" cy="1143000"/>
          </a:xfrm>
          <a:prstGeom prst="rect">
            <a:avLst/>
          </a:prstGeom>
          <a:noFill/>
          <a:ln>
            <a:miter lim="800000"/>
            <a:headEnd/>
            <a:tailEnd/>
          </a:ln>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4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 </a:t>
            </a:r>
            <a:r>
              <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兴趣岛类型列表</a:t>
            </a:r>
          </a:p>
        </p:txBody>
      </p:sp>
      <p:cxnSp>
        <p:nvCxnSpPr>
          <p:cNvPr id="15" name="直接连接符 14">
            <a:extLst>
              <a:ext uri="{FF2B5EF4-FFF2-40B4-BE49-F238E27FC236}">
                <a16:creationId xmlns:a16="http://schemas.microsoft.com/office/drawing/2014/main" xmlns="" id="{42A36405-3B22-467D-BC26-06EDA75D8D62}"/>
              </a:ext>
            </a:extLst>
          </p:cNvPr>
          <p:cNvCxnSpPr/>
          <p:nvPr/>
        </p:nvCxnSpPr>
        <p:spPr>
          <a:xfrm>
            <a:off x="1752600" y="1507351"/>
            <a:ext cx="6705600" cy="0"/>
          </a:xfrm>
          <a:prstGeom prst="line">
            <a:avLst/>
          </a:prstGeom>
        </p:spPr>
        <p:style>
          <a:lnRef idx="1">
            <a:schemeClr val="accent6"/>
          </a:lnRef>
          <a:fillRef idx="0">
            <a:schemeClr val="accent6"/>
          </a:fillRef>
          <a:effectRef idx="0">
            <a:schemeClr val="accent6"/>
          </a:effectRef>
          <a:fontRef idx="minor">
            <a:schemeClr val="tx1"/>
          </a:fontRef>
        </p:style>
      </p:cxnSp>
      <p:graphicFrame>
        <p:nvGraphicFramePr>
          <p:cNvPr id="16" name="表格 15">
            <a:extLst>
              <a:ext uri="{FF2B5EF4-FFF2-40B4-BE49-F238E27FC236}">
                <a16:creationId xmlns:a16="http://schemas.microsoft.com/office/drawing/2014/main" xmlns="" id="{78FC0740-00A7-40CA-984D-9C58C19E2FE9}"/>
              </a:ext>
            </a:extLst>
          </p:cNvPr>
          <p:cNvGraphicFramePr>
            <a:graphicFrameLocks noGrp="1"/>
          </p:cNvGraphicFramePr>
          <p:nvPr>
            <p:extLst>
              <p:ext uri="{D42A27DB-BD31-4B8C-83A1-F6EECF244321}">
                <p14:modId xmlns:p14="http://schemas.microsoft.com/office/powerpoint/2010/main" val="237527692"/>
              </p:ext>
            </p:extLst>
          </p:nvPr>
        </p:nvGraphicFramePr>
        <p:xfrm>
          <a:off x="2362200" y="1812151"/>
          <a:ext cx="7391400" cy="4419600"/>
        </p:xfrm>
        <a:graphic>
          <a:graphicData uri="http://schemas.openxmlformats.org/drawingml/2006/table">
            <a:tbl>
              <a:tblPr firstRow="1" bandRow="1">
                <a:tableStyleId>{68D230F3-CF80-4859-8CE7-A43EE81993B5}</a:tableStyleId>
              </a:tblPr>
              <a:tblGrid>
                <a:gridCol w="1981200">
                  <a:extLst>
                    <a:ext uri="{9D8B030D-6E8A-4147-A177-3AD203B41FA5}">
                      <a16:colId xmlns:a16="http://schemas.microsoft.com/office/drawing/2014/main" xmlns="" val="20000"/>
                    </a:ext>
                  </a:extLst>
                </a:gridCol>
                <a:gridCol w="2667000">
                  <a:extLst>
                    <a:ext uri="{9D8B030D-6E8A-4147-A177-3AD203B41FA5}">
                      <a16:colId xmlns:a16="http://schemas.microsoft.com/office/drawing/2014/main" xmlns="" val="20001"/>
                    </a:ext>
                  </a:extLst>
                </a:gridCol>
                <a:gridCol w="2743200">
                  <a:extLst>
                    <a:ext uri="{9D8B030D-6E8A-4147-A177-3AD203B41FA5}">
                      <a16:colId xmlns:a16="http://schemas.microsoft.com/office/drawing/2014/main" xmlns="" val="20002"/>
                    </a:ext>
                  </a:extLst>
                </a:gridCol>
              </a:tblGrid>
              <a:tr h="762000">
                <a:tc>
                  <a:txBody>
                    <a:bodyPr/>
                    <a:lstStyle/>
                    <a:p>
                      <a:pPr algn="ctr"/>
                      <a:r>
                        <a:rPr lang="en-US" altLang="zh-CN" sz="2800" b="0" dirty="0">
                          <a:latin typeface="微软雅黑" pitchFamily="34" charset="-122"/>
                          <a:ea typeface="微软雅黑" pitchFamily="34" charset="-122"/>
                        </a:rPr>
                        <a:t>1</a:t>
                      </a:r>
                      <a:r>
                        <a:rPr lang="zh-CN" altLang="en-US" sz="2800" b="0" dirty="0">
                          <a:latin typeface="微软雅黑" pitchFamily="34" charset="-122"/>
                          <a:ea typeface="微软雅黑" pitchFamily="34" charset="-122"/>
                        </a:rPr>
                        <a:t>号岛</a:t>
                      </a:r>
                      <a:endParaRPr lang="zh-CN" altLang="en-US" sz="2800" b="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zh-CN" altLang="en-US" sz="2800" b="0" dirty="0">
                          <a:latin typeface="微软雅黑" pitchFamily="34" charset="-122"/>
                          <a:ea typeface="微软雅黑" pitchFamily="34" charset="-122"/>
                        </a:rPr>
                        <a:t>实用型</a:t>
                      </a:r>
                      <a:r>
                        <a:rPr lang="en-US" altLang="zh-CN" sz="2800" b="0" dirty="0">
                          <a:latin typeface="微软雅黑" pitchFamily="34" charset="-122"/>
                          <a:ea typeface="微软雅黑" pitchFamily="34" charset="-122"/>
                        </a:rPr>
                        <a:t>——R</a:t>
                      </a:r>
                      <a:endParaRPr lang="zh-CN" altLang="en-US" sz="2800" b="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l"/>
                      <a:r>
                        <a:rPr lang="en-US" altLang="zh-CN" sz="2800" b="0" dirty="0">
                          <a:latin typeface="微软雅黑" pitchFamily="34" charset="-122"/>
                          <a:ea typeface="微软雅黑" pitchFamily="34" charset="-122"/>
                        </a:rPr>
                        <a:t>Realistic</a:t>
                      </a:r>
                      <a:endParaRPr lang="zh-CN" altLang="en-US" sz="2800" b="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xmlns="" val="10000"/>
                  </a:ext>
                </a:extLst>
              </a:tr>
              <a:tr h="685800">
                <a:tc>
                  <a:txBody>
                    <a:bodyPr/>
                    <a:lstStyle/>
                    <a:p>
                      <a:pPr algn="ctr"/>
                      <a:r>
                        <a:rPr lang="en-US" altLang="zh-CN" sz="2800" b="0" dirty="0">
                          <a:latin typeface="微软雅黑" pitchFamily="34" charset="-122"/>
                          <a:ea typeface="微软雅黑" pitchFamily="34" charset="-122"/>
                        </a:rPr>
                        <a:t>2</a:t>
                      </a:r>
                      <a:r>
                        <a:rPr lang="zh-CN" altLang="en-US" sz="2800" b="0" dirty="0">
                          <a:latin typeface="微软雅黑" pitchFamily="34" charset="-122"/>
                          <a:ea typeface="微软雅黑" pitchFamily="34" charset="-122"/>
                        </a:rPr>
                        <a:t>号岛</a:t>
                      </a:r>
                      <a:endParaRPr lang="zh-CN" altLang="en-US" sz="2800" b="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alpha val="20000"/>
                      </a:srgbClr>
                    </a:solidFill>
                  </a:tcPr>
                </a:tc>
                <a:tc>
                  <a:txBody>
                    <a:bodyPr/>
                    <a:lstStyle/>
                    <a:p>
                      <a:pPr algn="ctr"/>
                      <a:r>
                        <a:rPr lang="zh-CN" altLang="en-US" sz="2800" b="0" dirty="0">
                          <a:latin typeface="微软雅黑" pitchFamily="34" charset="-122"/>
                          <a:ea typeface="微软雅黑" pitchFamily="34" charset="-122"/>
                        </a:rPr>
                        <a:t>研究型</a:t>
                      </a:r>
                      <a:r>
                        <a:rPr lang="en-US" altLang="zh-CN" sz="2800" b="0" dirty="0">
                          <a:latin typeface="微软雅黑" pitchFamily="34" charset="-122"/>
                          <a:ea typeface="微软雅黑" pitchFamily="34" charset="-122"/>
                        </a:rPr>
                        <a:t>——I</a:t>
                      </a:r>
                      <a:endParaRPr lang="zh-CN" altLang="en-US" sz="2800" b="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alpha val="20000"/>
                      </a:srgbClr>
                    </a:solidFill>
                  </a:tcPr>
                </a:tc>
                <a:tc>
                  <a:txBody>
                    <a:bodyPr/>
                    <a:lstStyle/>
                    <a:p>
                      <a:pPr algn="l"/>
                      <a:r>
                        <a:rPr lang="en-US" altLang="zh-CN" sz="2800" b="0" dirty="0">
                          <a:latin typeface="微软雅黑" pitchFamily="34" charset="-122"/>
                          <a:ea typeface="微软雅黑" pitchFamily="34" charset="-122"/>
                        </a:rPr>
                        <a:t>Investigation</a:t>
                      </a:r>
                      <a:endParaRPr lang="zh-CN" altLang="en-US" sz="2800" b="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alpha val="20000"/>
                      </a:srgbClr>
                    </a:solidFill>
                  </a:tcPr>
                </a:tc>
                <a:extLst>
                  <a:ext uri="{0D108BD9-81ED-4DB2-BD59-A6C34878D82A}">
                    <a16:rowId xmlns:a16="http://schemas.microsoft.com/office/drawing/2014/main" xmlns="" val="10001"/>
                  </a:ext>
                </a:extLst>
              </a:tr>
              <a:tr h="721789">
                <a:tc>
                  <a:txBody>
                    <a:bodyPr/>
                    <a:lstStyle/>
                    <a:p>
                      <a:pPr algn="ctr"/>
                      <a:r>
                        <a:rPr lang="en-US" altLang="zh-CN" sz="2800" b="0" dirty="0">
                          <a:latin typeface="微软雅黑" pitchFamily="34" charset="-122"/>
                          <a:ea typeface="微软雅黑" pitchFamily="34" charset="-122"/>
                        </a:rPr>
                        <a:t>3</a:t>
                      </a:r>
                      <a:r>
                        <a:rPr lang="zh-CN" altLang="en-US" sz="2800" b="0" dirty="0">
                          <a:latin typeface="微软雅黑" pitchFamily="34" charset="-122"/>
                          <a:ea typeface="微软雅黑" pitchFamily="34" charset="-122"/>
                        </a:rPr>
                        <a:t>号岛</a:t>
                      </a:r>
                      <a:endParaRPr lang="zh-CN" altLang="en-US" sz="2800" b="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zh-CN" altLang="en-US" sz="2800" b="0" dirty="0">
                          <a:latin typeface="微软雅黑" pitchFamily="34" charset="-122"/>
                          <a:ea typeface="微软雅黑" pitchFamily="34" charset="-122"/>
                        </a:rPr>
                        <a:t>艺术型</a:t>
                      </a:r>
                      <a:r>
                        <a:rPr lang="en-US" altLang="zh-CN" sz="2800" b="0" dirty="0">
                          <a:latin typeface="微软雅黑" pitchFamily="34" charset="-122"/>
                          <a:ea typeface="微软雅黑" pitchFamily="34" charset="-122"/>
                        </a:rPr>
                        <a:t>——A</a:t>
                      </a:r>
                      <a:endParaRPr lang="zh-CN" altLang="en-US" sz="2800" b="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a:r>
                        <a:rPr lang="en-US" altLang="zh-CN" sz="2800" b="0" dirty="0">
                          <a:latin typeface="微软雅黑" pitchFamily="34" charset="-122"/>
                          <a:ea typeface="微软雅黑" pitchFamily="34" charset="-122"/>
                        </a:rPr>
                        <a:t>Artistic</a:t>
                      </a:r>
                      <a:endParaRPr lang="zh-CN" altLang="en-US" sz="2800" b="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xmlns="" val="10002"/>
                  </a:ext>
                </a:extLst>
              </a:tr>
              <a:tr h="726011">
                <a:tc>
                  <a:txBody>
                    <a:bodyPr/>
                    <a:lstStyle/>
                    <a:p>
                      <a:pPr algn="ctr"/>
                      <a:r>
                        <a:rPr lang="en-US" altLang="zh-CN" sz="2800" b="0" dirty="0">
                          <a:latin typeface="微软雅黑" pitchFamily="34" charset="-122"/>
                          <a:ea typeface="微软雅黑" pitchFamily="34" charset="-122"/>
                        </a:rPr>
                        <a:t>4</a:t>
                      </a:r>
                      <a:r>
                        <a:rPr lang="zh-CN" altLang="en-US" sz="2800" b="0" dirty="0">
                          <a:latin typeface="微软雅黑" pitchFamily="34" charset="-122"/>
                          <a:ea typeface="微软雅黑" pitchFamily="34" charset="-122"/>
                        </a:rPr>
                        <a:t>号岛</a:t>
                      </a:r>
                      <a:endParaRPr lang="zh-CN" altLang="en-US" sz="2800" b="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alpha val="20000"/>
                      </a:srgbClr>
                    </a:solidFill>
                  </a:tcPr>
                </a:tc>
                <a:tc>
                  <a:txBody>
                    <a:bodyPr/>
                    <a:lstStyle/>
                    <a:p>
                      <a:pPr algn="ctr"/>
                      <a:r>
                        <a:rPr lang="zh-CN" altLang="en-US" sz="2800" b="0" dirty="0">
                          <a:latin typeface="微软雅黑" pitchFamily="34" charset="-122"/>
                          <a:ea typeface="微软雅黑" pitchFamily="34" charset="-122"/>
                        </a:rPr>
                        <a:t>社会型</a:t>
                      </a:r>
                      <a:r>
                        <a:rPr lang="en-US" altLang="zh-CN" sz="2800" b="0" dirty="0">
                          <a:latin typeface="微软雅黑" pitchFamily="34" charset="-122"/>
                          <a:ea typeface="微软雅黑" pitchFamily="34" charset="-122"/>
                        </a:rPr>
                        <a:t>——S</a:t>
                      </a:r>
                      <a:endParaRPr lang="zh-CN" altLang="en-US" sz="2800" b="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alpha val="20000"/>
                      </a:srgbClr>
                    </a:solidFill>
                  </a:tcPr>
                </a:tc>
                <a:tc>
                  <a:txBody>
                    <a:bodyPr/>
                    <a:lstStyle/>
                    <a:p>
                      <a:pPr algn="l"/>
                      <a:r>
                        <a:rPr lang="en-US" altLang="zh-CN" sz="2800" b="0" dirty="0">
                          <a:latin typeface="微软雅黑" pitchFamily="34" charset="-122"/>
                          <a:ea typeface="微软雅黑" pitchFamily="34" charset="-122"/>
                        </a:rPr>
                        <a:t>Social</a:t>
                      </a:r>
                      <a:endParaRPr lang="zh-CN" altLang="en-US" sz="2800" b="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alpha val="20000"/>
                      </a:srgbClr>
                    </a:solidFill>
                  </a:tcPr>
                </a:tc>
                <a:extLst>
                  <a:ext uri="{0D108BD9-81ED-4DB2-BD59-A6C34878D82A}">
                    <a16:rowId xmlns:a16="http://schemas.microsoft.com/office/drawing/2014/main" xmlns="" val="10003"/>
                  </a:ext>
                </a:extLst>
              </a:tr>
              <a:tr h="730768">
                <a:tc>
                  <a:txBody>
                    <a:bodyPr/>
                    <a:lstStyle/>
                    <a:p>
                      <a:pPr algn="ctr"/>
                      <a:r>
                        <a:rPr lang="en-US" altLang="zh-CN" sz="2800" b="0" dirty="0">
                          <a:latin typeface="微软雅黑" pitchFamily="34" charset="-122"/>
                          <a:ea typeface="微软雅黑" pitchFamily="34" charset="-122"/>
                        </a:rPr>
                        <a:t>5</a:t>
                      </a:r>
                      <a:r>
                        <a:rPr lang="zh-CN" altLang="en-US" sz="2800" b="0" dirty="0">
                          <a:latin typeface="微软雅黑" pitchFamily="34" charset="-122"/>
                          <a:ea typeface="微软雅黑" pitchFamily="34" charset="-122"/>
                        </a:rPr>
                        <a:t>号岛</a:t>
                      </a:r>
                      <a:endParaRPr lang="zh-CN" altLang="en-US" sz="2800" b="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a:txBody>
                    <a:bodyPr/>
                    <a:lstStyle/>
                    <a:p>
                      <a:pPr algn="ctr"/>
                      <a:r>
                        <a:rPr lang="zh-CN" altLang="en-US" sz="2800" b="0" dirty="0">
                          <a:latin typeface="微软雅黑" pitchFamily="34" charset="-122"/>
                          <a:ea typeface="微软雅黑" pitchFamily="34" charset="-122"/>
                        </a:rPr>
                        <a:t>企业型</a:t>
                      </a:r>
                      <a:r>
                        <a:rPr lang="en-US" altLang="zh-CN" sz="2800" b="0" dirty="0">
                          <a:latin typeface="微软雅黑" pitchFamily="34" charset="-122"/>
                          <a:ea typeface="微软雅黑" pitchFamily="34" charset="-122"/>
                        </a:rPr>
                        <a:t>——E</a:t>
                      </a:r>
                      <a:endParaRPr lang="zh-CN" altLang="en-US" sz="2800" b="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a:txBody>
                    <a:bodyPr/>
                    <a:lstStyle/>
                    <a:p>
                      <a:pPr algn="l"/>
                      <a:r>
                        <a:rPr lang="en-US" altLang="zh-CN" sz="2800" b="0" dirty="0">
                          <a:latin typeface="微软雅黑" pitchFamily="34" charset="-122"/>
                          <a:ea typeface="微软雅黑" pitchFamily="34" charset="-122"/>
                        </a:rPr>
                        <a:t>Enterprising</a:t>
                      </a:r>
                      <a:endParaRPr lang="zh-CN" altLang="en-US" sz="2800" b="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extLst>
                  <a:ext uri="{0D108BD9-81ED-4DB2-BD59-A6C34878D82A}">
                    <a16:rowId xmlns:a16="http://schemas.microsoft.com/office/drawing/2014/main" xmlns="" val="10004"/>
                  </a:ext>
                </a:extLst>
              </a:tr>
              <a:tr h="793232">
                <a:tc>
                  <a:txBody>
                    <a:bodyPr/>
                    <a:lstStyle/>
                    <a:p>
                      <a:pPr algn="ctr"/>
                      <a:r>
                        <a:rPr lang="en-US" altLang="zh-CN" sz="2800" b="0" dirty="0">
                          <a:latin typeface="微软雅黑" pitchFamily="34" charset="-122"/>
                          <a:ea typeface="微软雅黑" pitchFamily="34" charset="-122"/>
                        </a:rPr>
                        <a:t>6</a:t>
                      </a:r>
                      <a:r>
                        <a:rPr lang="zh-CN" altLang="en-US" sz="2800" b="0" dirty="0">
                          <a:latin typeface="微软雅黑" pitchFamily="34" charset="-122"/>
                          <a:ea typeface="微软雅黑" pitchFamily="34" charset="-122"/>
                        </a:rPr>
                        <a:t>号岛</a:t>
                      </a:r>
                      <a:endParaRPr lang="zh-CN" altLang="en-US" sz="2800" b="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800" b="0" dirty="0">
                          <a:latin typeface="微软雅黑" pitchFamily="34" charset="-122"/>
                          <a:ea typeface="微软雅黑" pitchFamily="34" charset="-122"/>
                        </a:rPr>
                        <a:t>事务型</a:t>
                      </a:r>
                      <a:r>
                        <a:rPr lang="en-US" altLang="zh-CN" sz="2800" b="0" dirty="0">
                          <a:latin typeface="微软雅黑" pitchFamily="34" charset="-122"/>
                          <a:ea typeface="微软雅黑" pitchFamily="34" charset="-122"/>
                        </a:rPr>
                        <a:t>——C</a:t>
                      </a:r>
                      <a:endParaRPr lang="zh-CN" altLang="en-US" sz="2800" b="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CN" sz="2800" b="0" dirty="0">
                          <a:latin typeface="微软雅黑" pitchFamily="34" charset="-122"/>
                          <a:ea typeface="微软雅黑" pitchFamily="34" charset="-122"/>
                        </a:rPr>
                        <a:t>Conventional</a:t>
                      </a:r>
                      <a:endParaRPr lang="zh-CN" altLang="en-US" sz="2800" b="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5"/>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a:extLst>
              <a:ext uri="{FF2B5EF4-FFF2-40B4-BE49-F238E27FC236}">
                <a16:creationId xmlns:a16="http://schemas.microsoft.com/office/drawing/2014/main" xmlns="" id="{FB5303CD-0B39-4C5F-BB4D-5F4F9B72C7A1}"/>
              </a:ext>
            </a:extLst>
          </p:cNvPr>
          <p:cNvSpPr/>
          <p:nvPr/>
        </p:nvSpPr>
        <p:spPr>
          <a:xfrm>
            <a:off x="1676400" y="914400"/>
            <a:ext cx="1752600" cy="1447800"/>
          </a:xfrm>
          <a:prstGeom prst="ellipse">
            <a:avLst/>
          </a:prstGeom>
          <a:solidFill>
            <a:srgbClr val="00B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30727" name="Picture 4">
            <a:extLst>
              <a:ext uri="{FF2B5EF4-FFF2-40B4-BE49-F238E27FC236}">
                <a16:creationId xmlns:a16="http://schemas.microsoft.com/office/drawing/2014/main" xmlns="" id="{7440DD9B-8695-4B11-A733-320C1E5B6D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1524000"/>
            <a:ext cx="18288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2">
            <a:extLst>
              <a:ext uri="{FF2B5EF4-FFF2-40B4-BE49-F238E27FC236}">
                <a16:creationId xmlns:a16="http://schemas.microsoft.com/office/drawing/2014/main" xmlns="" id="{8DC9E495-28AD-47A2-8D04-0A27586E67A4}"/>
              </a:ext>
            </a:extLst>
          </p:cNvPr>
          <p:cNvSpPr txBox="1">
            <a:spLocks noChangeArrowheads="1"/>
          </p:cNvSpPr>
          <p:nvPr/>
        </p:nvSpPr>
        <p:spPr bwMode="auto">
          <a:xfrm>
            <a:off x="3124200" y="990600"/>
            <a:ext cx="5791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ctr" defTabSz="914400" rtl="0" eaLnBrk="1" fontAlgn="auto" latinLnBrk="1" hangingPunct="1">
              <a:lnSpc>
                <a:spcPct val="100000"/>
              </a:lnSpc>
              <a:spcBef>
                <a:spcPct val="0"/>
              </a:spcBef>
              <a:spcAft>
                <a:spcPts val="0"/>
              </a:spcAft>
              <a:buClrTx/>
              <a:buSzTx/>
              <a:buFontTx/>
              <a:buNone/>
              <a:tabLst/>
              <a:defRPr/>
            </a:pPr>
            <a:r>
              <a:rPr kumimoji="0" lang="en-US" altLang="zh-CN" sz="3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R</a:t>
            </a:r>
            <a:r>
              <a:rPr kumimoji="0" lang="zh-CN" altLang="en-US" sz="3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实用型人的特点</a:t>
            </a:r>
          </a:p>
        </p:txBody>
      </p:sp>
      <p:sp>
        <p:nvSpPr>
          <p:cNvPr id="30729" name="Rectangle 3">
            <a:extLst>
              <a:ext uri="{FF2B5EF4-FFF2-40B4-BE49-F238E27FC236}">
                <a16:creationId xmlns:a16="http://schemas.microsoft.com/office/drawing/2014/main" xmlns="" id="{C1D68D7D-B623-434C-9928-04A5075766AD}"/>
              </a:ext>
            </a:extLst>
          </p:cNvPr>
          <p:cNvSpPr txBox="1">
            <a:spLocks noChangeArrowheads="1"/>
          </p:cNvSpPr>
          <p:nvPr/>
        </p:nvSpPr>
        <p:spPr bwMode="auto">
          <a:xfrm>
            <a:off x="3143251" y="2133601"/>
            <a:ext cx="4937125" cy="421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469900" marR="0" lvl="0" indent="-469900" algn="l" defTabSz="914400" rtl="0" eaLnBrk="1" fontAlgn="auto" latinLnBrk="1" hangingPunct="1">
              <a:lnSpc>
                <a:spcPct val="130000"/>
              </a:lnSpc>
              <a:spcBef>
                <a:spcPct val="20000"/>
              </a:spcBef>
              <a:spcAft>
                <a:spcPts val="0"/>
              </a:spcAft>
              <a:buClrTx/>
              <a:buSzTx/>
              <a:buFont typeface="Wingdings" panose="05000000000000000000" pitchFamily="2" charset="2"/>
              <a:buChar char="p"/>
              <a:tabLst/>
              <a:defRPr/>
            </a:pPr>
            <a:r>
              <a:rPr kumimoji="0" lang="zh-CN" altLang="en-US" sz="2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喜欢具体的任务</a:t>
            </a:r>
          </a:p>
          <a:p>
            <a:pPr marL="469900" marR="0" lvl="0" indent="-469900" algn="l" defTabSz="914400" rtl="0" eaLnBrk="1" fontAlgn="auto" latinLnBrk="1" hangingPunct="1">
              <a:lnSpc>
                <a:spcPct val="130000"/>
              </a:lnSpc>
              <a:spcBef>
                <a:spcPct val="20000"/>
              </a:spcBef>
              <a:spcAft>
                <a:spcPts val="0"/>
              </a:spcAft>
              <a:buClrTx/>
              <a:buSzTx/>
              <a:buFont typeface="Wingdings" panose="05000000000000000000" pitchFamily="2" charset="2"/>
              <a:buChar char="p"/>
              <a:tabLst/>
              <a:defRPr/>
            </a:pPr>
            <a:r>
              <a:rPr kumimoji="0" lang="zh-CN" altLang="en-US" sz="2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工具使用、动手能力强</a:t>
            </a:r>
          </a:p>
          <a:p>
            <a:pPr marL="469900" marR="0" lvl="0" indent="-469900" algn="l" defTabSz="914400" rtl="0" eaLnBrk="1" fontAlgn="auto" latinLnBrk="1" hangingPunct="1">
              <a:lnSpc>
                <a:spcPct val="130000"/>
              </a:lnSpc>
              <a:spcBef>
                <a:spcPct val="20000"/>
              </a:spcBef>
              <a:spcAft>
                <a:spcPts val="0"/>
              </a:spcAft>
              <a:buClrTx/>
              <a:buSzTx/>
              <a:buFont typeface="Wingdings" panose="05000000000000000000" pitchFamily="2" charset="2"/>
              <a:buChar char="p"/>
              <a:tabLst/>
              <a:defRPr/>
            </a:pPr>
            <a:r>
              <a:rPr kumimoji="0" lang="zh-CN" altLang="en-US" sz="2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喜欢做体力工作、户外活动</a:t>
            </a:r>
          </a:p>
          <a:p>
            <a:pPr marL="469900" marR="0" lvl="0" indent="-469900" algn="l" defTabSz="914400" rtl="0" eaLnBrk="1" fontAlgn="auto" latinLnBrk="1" hangingPunct="1">
              <a:lnSpc>
                <a:spcPct val="130000"/>
              </a:lnSpc>
              <a:spcBef>
                <a:spcPct val="20000"/>
              </a:spcBef>
              <a:spcAft>
                <a:spcPts val="0"/>
              </a:spcAft>
              <a:buClrTx/>
              <a:buSzTx/>
              <a:buFont typeface="Wingdings" panose="05000000000000000000" pitchFamily="2" charset="2"/>
              <a:buChar char="p"/>
              <a:tabLst/>
              <a:defRPr/>
            </a:pPr>
            <a:r>
              <a:rPr kumimoji="0" lang="zh-CN" altLang="en-US" sz="2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更喜欢与物打交道</a:t>
            </a:r>
          </a:p>
          <a:p>
            <a:pPr marL="469900" marR="0" lvl="0" indent="-469900" algn="l" defTabSz="914400" rtl="0" eaLnBrk="1" fontAlgn="auto" latinLnBrk="1" hangingPunct="1">
              <a:lnSpc>
                <a:spcPct val="130000"/>
              </a:lnSpc>
              <a:spcBef>
                <a:spcPct val="20000"/>
              </a:spcBef>
              <a:spcAft>
                <a:spcPts val="0"/>
              </a:spcAft>
              <a:buClrTx/>
              <a:buSzTx/>
              <a:buFont typeface="Wingdings" panose="05000000000000000000" pitchFamily="2" charset="2"/>
              <a:buChar char="p"/>
              <a:tabLst/>
              <a:defRPr/>
            </a:pPr>
            <a:r>
              <a:rPr kumimoji="0" lang="zh-CN" altLang="en-US" sz="2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技术性行业工作人员</a:t>
            </a:r>
          </a:p>
          <a:p>
            <a:pPr marL="469900" marR="0" lvl="0" indent="-469900" algn="l" defTabSz="914400" rtl="0" eaLnBrk="1" fontAlgn="auto" latinLnBrk="1" hangingPunct="1">
              <a:lnSpc>
                <a:spcPct val="130000"/>
              </a:lnSpc>
              <a:spcBef>
                <a:spcPct val="20000"/>
              </a:spcBef>
              <a:spcAft>
                <a:spcPts val="0"/>
              </a:spcAft>
              <a:buClrTx/>
              <a:buSzTx/>
              <a:buFont typeface="Wingdings" panose="05000000000000000000" pitchFamily="2" charset="2"/>
              <a:buChar char="p"/>
              <a:tabLst/>
              <a:defRPr/>
            </a:pPr>
            <a:r>
              <a:rPr kumimoji="0" lang="zh-CN" altLang="en-US" sz="2600" b="0"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rPr>
              <a:t>工程师、木匠、外科医生</a:t>
            </a:r>
          </a:p>
        </p:txBody>
      </p:sp>
      <p:sp>
        <p:nvSpPr>
          <p:cNvPr id="30730" name="TextBox 4">
            <a:extLst>
              <a:ext uri="{FF2B5EF4-FFF2-40B4-BE49-F238E27FC236}">
                <a16:creationId xmlns:a16="http://schemas.microsoft.com/office/drawing/2014/main" xmlns="" id="{22FE4C79-2C7E-4109-BE6F-CC7DD9EAF237}"/>
              </a:ext>
            </a:extLst>
          </p:cNvPr>
          <p:cNvSpPr txBox="1">
            <a:spLocks noChangeArrowheads="1"/>
          </p:cNvSpPr>
          <p:nvPr/>
        </p:nvSpPr>
        <p:spPr bwMode="auto">
          <a:xfrm>
            <a:off x="2057400" y="1219200"/>
            <a:ext cx="1143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zh-CN" sz="4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1</a:t>
            </a:r>
            <a:r>
              <a:rPr kumimoji="0" lang="zh-CN" altLang="en-US" sz="4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号</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矩形 6">
            <a:extLst>
              <a:ext uri="{FF2B5EF4-FFF2-40B4-BE49-F238E27FC236}">
                <a16:creationId xmlns:a16="http://schemas.microsoft.com/office/drawing/2014/main" xmlns="" id="{73982053-96CD-488F-AA81-0BB2C223B227}"/>
              </a:ext>
            </a:extLst>
          </p:cNvPr>
          <p:cNvSpPr>
            <a:spLocks noChangeArrowheads="1"/>
          </p:cNvSpPr>
          <p:nvPr/>
        </p:nvSpPr>
        <p:spPr bwMode="auto">
          <a:xfrm>
            <a:off x="7210425" y="30099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楷体_GB2312" panose="02010609030101010101" pitchFamily="49" charset="-122"/>
              <a:ea typeface="楷体_GB2312" panose="02010609030101010101" pitchFamily="49" charset="-122"/>
              <a:cs typeface="+mn-cs"/>
            </a:endParaRPr>
          </a:p>
        </p:txBody>
      </p:sp>
      <p:graphicFrame>
        <p:nvGraphicFramePr>
          <p:cNvPr id="9" name="Group 2">
            <a:extLst>
              <a:ext uri="{FF2B5EF4-FFF2-40B4-BE49-F238E27FC236}">
                <a16:creationId xmlns:a16="http://schemas.microsoft.com/office/drawing/2014/main" xmlns="" id="{E38D1407-13AA-4418-9B4E-F58B05F69537}"/>
              </a:ext>
            </a:extLst>
          </p:cNvPr>
          <p:cNvGraphicFramePr>
            <a:graphicFrameLocks noGrp="1"/>
          </p:cNvGraphicFramePr>
          <p:nvPr>
            <p:extLst>
              <p:ext uri="{D42A27DB-BD31-4B8C-83A1-F6EECF244321}">
                <p14:modId xmlns:p14="http://schemas.microsoft.com/office/powerpoint/2010/main" val="2764833080"/>
              </p:ext>
            </p:extLst>
          </p:nvPr>
        </p:nvGraphicFramePr>
        <p:xfrm>
          <a:off x="2057400" y="2392989"/>
          <a:ext cx="8280400" cy="3216275"/>
        </p:xfrm>
        <a:graphic>
          <a:graphicData uri="http://schemas.openxmlformats.org/drawingml/2006/table">
            <a:tbl>
              <a:tblPr/>
              <a:tblGrid>
                <a:gridCol w="1655763">
                  <a:extLst>
                    <a:ext uri="{9D8B030D-6E8A-4147-A177-3AD203B41FA5}">
                      <a16:colId xmlns:a16="http://schemas.microsoft.com/office/drawing/2014/main" xmlns="" val="20000"/>
                    </a:ext>
                  </a:extLst>
                </a:gridCol>
                <a:gridCol w="2016125">
                  <a:extLst>
                    <a:ext uri="{9D8B030D-6E8A-4147-A177-3AD203B41FA5}">
                      <a16:colId xmlns:a16="http://schemas.microsoft.com/office/drawing/2014/main" xmlns="" val="20001"/>
                    </a:ext>
                  </a:extLst>
                </a:gridCol>
                <a:gridCol w="1052512">
                  <a:extLst>
                    <a:ext uri="{9D8B030D-6E8A-4147-A177-3AD203B41FA5}">
                      <a16:colId xmlns:a16="http://schemas.microsoft.com/office/drawing/2014/main" xmlns="" val="20002"/>
                    </a:ext>
                  </a:extLst>
                </a:gridCol>
                <a:gridCol w="2133600">
                  <a:extLst>
                    <a:ext uri="{9D8B030D-6E8A-4147-A177-3AD203B41FA5}">
                      <a16:colId xmlns:a16="http://schemas.microsoft.com/office/drawing/2014/main" xmlns="" val="20003"/>
                    </a:ext>
                  </a:extLst>
                </a:gridCol>
                <a:gridCol w="1422400">
                  <a:extLst>
                    <a:ext uri="{9D8B030D-6E8A-4147-A177-3AD203B41FA5}">
                      <a16:colId xmlns:a16="http://schemas.microsoft.com/office/drawing/2014/main" xmlns="" val="20004"/>
                    </a:ext>
                  </a:extLst>
                </a:gridCol>
              </a:tblGrid>
              <a:tr h="68593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dirty="0">
                          <a:ln>
                            <a:noFill/>
                          </a:ln>
                          <a:solidFill>
                            <a:schemeClr val="tx1"/>
                          </a:solidFill>
                          <a:effectLst/>
                          <a:latin typeface="微软雅黑" pitchFamily="34" charset="-122"/>
                          <a:ea typeface="微软雅黑" pitchFamily="34" charset="-122"/>
                        </a:rPr>
                        <a:t>类型</a:t>
                      </a: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微软雅黑" pitchFamily="34" charset="-122"/>
                          <a:ea typeface="微软雅黑" pitchFamily="34" charset="-122"/>
                        </a:rPr>
                        <a:t>喜欢的活动</a:t>
                      </a: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微软雅黑" pitchFamily="34" charset="-122"/>
                          <a:ea typeface="微软雅黑" pitchFamily="34" charset="-122"/>
                        </a:rPr>
                        <a:t>重视</a:t>
                      </a: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微软雅黑" pitchFamily="34" charset="-122"/>
                          <a:ea typeface="微软雅黑" pitchFamily="34" charset="-122"/>
                        </a:rPr>
                        <a:t>职业环境要求</a:t>
                      </a: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微软雅黑" pitchFamily="34" charset="-122"/>
                          <a:ea typeface="微软雅黑" pitchFamily="34" charset="-122"/>
                        </a:rPr>
                        <a:t>典型职业</a:t>
                      </a: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253034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微软雅黑" pitchFamily="34" charset="-122"/>
                          <a:ea typeface="微软雅黑" pitchFamily="34" charset="-122"/>
                        </a:rPr>
                        <a:t>实用型</a:t>
                      </a:r>
                      <a:r>
                        <a:rPr kumimoji="1" lang="en-US" altLang="zh-CN" sz="2400" b="0" i="0" u="none" strike="noStrike" cap="none" normalizeH="0" baseline="0">
                          <a:ln>
                            <a:noFill/>
                          </a:ln>
                          <a:solidFill>
                            <a:schemeClr val="tx1"/>
                          </a:solidFill>
                          <a:effectLst/>
                          <a:latin typeface="微软雅黑" pitchFamily="34" charset="-122"/>
                          <a:ea typeface="微软雅黑" pitchFamily="34" charset="-122"/>
                        </a:rPr>
                        <a:t>R</a:t>
                      </a:r>
                    </a:p>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微软雅黑" pitchFamily="34" charset="-122"/>
                          <a:ea typeface="微软雅黑" pitchFamily="34" charset="-122"/>
                        </a:rPr>
                        <a:t>(Realistic)</a:t>
                      </a: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dirty="0">
                          <a:ln>
                            <a:noFill/>
                          </a:ln>
                          <a:solidFill>
                            <a:schemeClr val="tx1"/>
                          </a:solidFill>
                          <a:effectLst/>
                          <a:latin typeface="微软雅黑" pitchFamily="34" charset="-122"/>
                          <a:ea typeface="微软雅黑" pitchFamily="34" charset="-122"/>
                        </a:rPr>
                        <a:t>用手、工具、机器制造或修理东西。愿意从事实物性的工作、体力活动，喜欢户外活动或操作机器，而不喜欢在办公室工作</a:t>
                      </a: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dirty="0">
                          <a:ln>
                            <a:noFill/>
                          </a:ln>
                          <a:solidFill>
                            <a:schemeClr val="tx1"/>
                          </a:solidFill>
                          <a:effectLst/>
                          <a:latin typeface="微软雅黑" pitchFamily="34" charset="-122"/>
                          <a:ea typeface="微软雅黑" pitchFamily="34" charset="-122"/>
                        </a:rPr>
                        <a:t>具体实际的事物，诚实，有常识</a:t>
                      </a: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dirty="0">
                          <a:ln>
                            <a:noFill/>
                          </a:ln>
                          <a:solidFill>
                            <a:schemeClr val="tx1"/>
                          </a:solidFill>
                          <a:effectLst/>
                          <a:latin typeface="微软雅黑" pitchFamily="34" charset="-122"/>
                          <a:ea typeface="微软雅黑" pitchFamily="34" charset="-122"/>
                        </a:rPr>
                        <a:t>使用手工或机械技能对物体、工具、机器、动物等进行操作，与“事物”工作的能力比与“人”打交道的能力更为重要</a:t>
                      </a: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dirty="0">
                          <a:ln>
                            <a:noFill/>
                          </a:ln>
                          <a:solidFill>
                            <a:schemeClr val="tx1"/>
                          </a:solidFill>
                          <a:effectLst/>
                          <a:latin typeface="微软雅黑" pitchFamily="34" charset="-122"/>
                          <a:ea typeface="微软雅黑" pitchFamily="34" charset="-122"/>
                        </a:rPr>
                        <a:t>园艺师、木匠、汽车修理工、工程师、军官、外科医生、足球教练员</a:t>
                      </a: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bl>
          </a:graphicData>
        </a:graphic>
      </p:graphicFrame>
      <p:sp>
        <p:nvSpPr>
          <p:cNvPr id="10" name="Rectangle 3">
            <a:extLst>
              <a:ext uri="{FF2B5EF4-FFF2-40B4-BE49-F238E27FC236}">
                <a16:creationId xmlns:a16="http://schemas.microsoft.com/office/drawing/2014/main" xmlns="" id="{69010AE9-CD4D-4827-A690-B44400A85E7F}"/>
              </a:ext>
            </a:extLst>
          </p:cNvPr>
          <p:cNvSpPr txBox="1">
            <a:spLocks noChangeArrowheads="1"/>
          </p:cNvSpPr>
          <p:nvPr/>
        </p:nvSpPr>
        <p:spPr bwMode="auto">
          <a:xfrm>
            <a:off x="1524000" y="945188"/>
            <a:ext cx="5791200" cy="1143000"/>
          </a:xfrm>
          <a:prstGeom prst="rect">
            <a:avLst/>
          </a:prstGeom>
          <a:noFill/>
          <a:ln>
            <a:miter lim="800000"/>
            <a:headEnd/>
            <a:tailEnd/>
          </a:ln>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4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 </a:t>
            </a:r>
            <a:r>
              <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实用型</a:t>
            </a:r>
            <a:r>
              <a:rPr kumimoji="0" lang="en-US" altLang="zh-CN"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R</a:t>
            </a:r>
            <a:endPar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cxnSp>
        <p:nvCxnSpPr>
          <p:cNvPr id="11" name="直接连接符 10">
            <a:extLst>
              <a:ext uri="{FF2B5EF4-FFF2-40B4-BE49-F238E27FC236}">
                <a16:creationId xmlns:a16="http://schemas.microsoft.com/office/drawing/2014/main" xmlns="" id="{6ECC4AC7-AED6-4991-804F-DC80149795CB}"/>
              </a:ext>
            </a:extLst>
          </p:cNvPr>
          <p:cNvCxnSpPr/>
          <p:nvPr/>
        </p:nvCxnSpPr>
        <p:spPr>
          <a:xfrm>
            <a:off x="1752600" y="1707188"/>
            <a:ext cx="6705600" cy="0"/>
          </a:xfrm>
          <a:prstGeom prst="line">
            <a:avLst/>
          </a:prstGeom>
        </p:spPr>
        <p:style>
          <a:lnRef idx="1">
            <a:schemeClr val="accent6"/>
          </a:lnRef>
          <a:fillRef idx="0">
            <a:schemeClr val="accent6"/>
          </a:fillRef>
          <a:effectRef idx="0">
            <a:schemeClr val="accent6"/>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矩形 6">
            <a:extLst>
              <a:ext uri="{FF2B5EF4-FFF2-40B4-BE49-F238E27FC236}">
                <a16:creationId xmlns:a16="http://schemas.microsoft.com/office/drawing/2014/main" xmlns="" id="{2127F7C7-D4CB-496C-8042-5BD70DE3A3EE}"/>
              </a:ext>
            </a:extLst>
          </p:cNvPr>
          <p:cNvSpPr>
            <a:spLocks noChangeArrowheads="1"/>
          </p:cNvSpPr>
          <p:nvPr/>
        </p:nvSpPr>
        <p:spPr bwMode="auto">
          <a:xfrm>
            <a:off x="7210425" y="30099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楷体_GB2312" panose="02010609030101010101" pitchFamily="49" charset="-122"/>
              <a:ea typeface="楷体_GB2312" panose="02010609030101010101" pitchFamily="49" charset="-122"/>
              <a:cs typeface="+mn-cs"/>
            </a:endParaRPr>
          </a:p>
        </p:txBody>
      </p:sp>
      <p:pic>
        <p:nvPicPr>
          <p:cNvPr id="17" name="Picture 2">
            <a:extLst>
              <a:ext uri="{FF2B5EF4-FFF2-40B4-BE49-F238E27FC236}">
                <a16:creationId xmlns:a16="http://schemas.microsoft.com/office/drawing/2014/main" xmlns="" id="{729FBD14-3960-499B-A6B3-D8117F175AE6}"/>
              </a:ext>
            </a:extLst>
          </p:cNvPr>
          <p:cNvPicPr>
            <a:picLocks noChangeAspect="1" noChangeArrowheads="1"/>
          </p:cNvPicPr>
          <p:nvPr/>
        </p:nvPicPr>
        <p:blipFill>
          <a:blip r:embed="rId2" cstate="print">
            <a:lum bright="10000" contrast="40000"/>
          </a:blip>
          <a:srcRect l="15320" t="15842" r="29031" b="22253"/>
          <a:stretch>
            <a:fillRect/>
          </a:stretch>
        </p:blipFill>
        <p:spPr bwMode="auto">
          <a:xfrm>
            <a:off x="2286001" y="1069470"/>
            <a:ext cx="3351213" cy="4968875"/>
          </a:xfrm>
          <a:prstGeom prst="rect">
            <a:avLst/>
          </a:prstGeom>
          <a:noFill/>
          <a:ln w="9525">
            <a:noFill/>
            <a:miter lim="800000"/>
            <a:headEnd/>
            <a:tailEnd/>
          </a:ln>
          <a:effectLst>
            <a:glow rad="63500">
              <a:schemeClr val="accent4">
                <a:satMod val="175000"/>
                <a:alpha val="40000"/>
              </a:schemeClr>
            </a:glow>
          </a:effectLst>
        </p:spPr>
      </p:pic>
      <p:pic>
        <p:nvPicPr>
          <p:cNvPr id="33799" name="Picture 3">
            <a:extLst>
              <a:ext uri="{FF2B5EF4-FFF2-40B4-BE49-F238E27FC236}">
                <a16:creationId xmlns:a16="http://schemas.microsoft.com/office/drawing/2014/main" xmlns="" id="{2A6B9ED2-9C8D-4ADE-8572-4EE30E368E2B}"/>
              </a:ext>
            </a:extLst>
          </p:cNvPr>
          <p:cNvPicPr>
            <a:picLocks noChangeAspect="1" noChangeArrowheads="1"/>
          </p:cNvPicPr>
          <p:nvPr/>
        </p:nvPicPr>
        <p:blipFill>
          <a:blip r:embed="rId3">
            <a:lum bright="10000" contrast="40000"/>
            <a:extLst>
              <a:ext uri="{28A0092B-C50C-407E-A947-70E740481C1C}">
                <a14:useLocalDpi xmlns:a14="http://schemas.microsoft.com/office/drawing/2010/main" val="0"/>
              </a:ext>
            </a:extLst>
          </a:blip>
          <a:srcRect l="7329" t="5879" r="1459" b="5879"/>
          <a:stretch>
            <a:fillRect/>
          </a:stretch>
        </p:blipFill>
        <p:spPr bwMode="auto">
          <a:xfrm>
            <a:off x="5867400" y="2060664"/>
            <a:ext cx="4465638"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矩形 6">
            <a:extLst>
              <a:ext uri="{FF2B5EF4-FFF2-40B4-BE49-F238E27FC236}">
                <a16:creationId xmlns:a16="http://schemas.microsoft.com/office/drawing/2014/main" xmlns="" id="{9C0A9794-5E84-46D6-85A7-7B0ACA2D9ECB}"/>
              </a:ext>
            </a:extLst>
          </p:cNvPr>
          <p:cNvSpPr>
            <a:spLocks noChangeArrowheads="1"/>
          </p:cNvSpPr>
          <p:nvPr/>
        </p:nvSpPr>
        <p:spPr bwMode="auto">
          <a:xfrm>
            <a:off x="7210425" y="30099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楷体_GB2312" panose="02010609030101010101" pitchFamily="49" charset="-122"/>
              <a:ea typeface="楷体_GB2312" panose="02010609030101010101" pitchFamily="49" charset="-122"/>
              <a:cs typeface="+mn-cs"/>
            </a:endParaRPr>
          </a:p>
        </p:txBody>
      </p:sp>
      <p:sp>
        <p:nvSpPr>
          <p:cNvPr id="9" name="Rectangle 2">
            <a:extLst>
              <a:ext uri="{FF2B5EF4-FFF2-40B4-BE49-F238E27FC236}">
                <a16:creationId xmlns:a16="http://schemas.microsoft.com/office/drawing/2014/main" xmlns="" id="{FBF8490C-327B-412D-99DC-583DFC4E1AED}"/>
              </a:ext>
            </a:extLst>
          </p:cNvPr>
          <p:cNvSpPr txBox="1">
            <a:spLocks noChangeArrowheads="1"/>
          </p:cNvSpPr>
          <p:nvPr/>
        </p:nvSpPr>
        <p:spPr bwMode="auto">
          <a:xfrm>
            <a:off x="3276600" y="914400"/>
            <a:ext cx="6096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ctr" defTabSz="914400" rtl="0" eaLnBrk="1" fontAlgn="auto" latinLnBrk="1" hangingPunct="1">
              <a:lnSpc>
                <a:spcPct val="100000"/>
              </a:lnSpc>
              <a:spcBef>
                <a:spcPct val="0"/>
              </a:spcBef>
              <a:spcAft>
                <a:spcPts val="0"/>
              </a:spcAft>
              <a:buClrTx/>
              <a:buSzTx/>
              <a:buFontTx/>
              <a:buNone/>
              <a:tabLst/>
              <a:defRPr/>
            </a:pPr>
            <a:r>
              <a:rPr kumimoji="0" lang="en-US" altLang="zh-CN" sz="3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I</a:t>
            </a:r>
            <a:r>
              <a:rPr kumimoji="0" lang="zh-CN" altLang="en-US" sz="3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研究型人的特点</a:t>
            </a:r>
          </a:p>
        </p:txBody>
      </p:sp>
      <p:sp>
        <p:nvSpPr>
          <p:cNvPr id="34822" name="Rectangle 3">
            <a:extLst>
              <a:ext uri="{FF2B5EF4-FFF2-40B4-BE49-F238E27FC236}">
                <a16:creationId xmlns:a16="http://schemas.microsoft.com/office/drawing/2014/main" xmlns="" id="{E597C24F-E6B2-400D-862A-84A616A3B455}"/>
              </a:ext>
            </a:extLst>
          </p:cNvPr>
          <p:cNvSpPr txBox="1">
            <a:spLocks noChangeArrowheads="1"/>
          </p:cNvSpPr>
          <p:nvPr/>
        </p:nvSpPr>
        <p:spPr bwMode="auto">
          <a:xfrm>
            <a:off x="3886201" y="2106614"/>
            <a:ext cx="4538663" cy="47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457200" marR="0" lvl="0" indent="-457200" algn="just" defTabSz="914400" rtl="0" eaLnBrk="1" fontAlgn="auto" latinLnBrk="1" hangingPunct="1">
              <a:lnSpc>
                <a:spcPct val="130000"/>
              </a:lnSpc>
              <a:spcBef>
                <a:spcPct val="20000"/>
              </a:spcBef>
              <a:spcAft>
                <a:spcPts val="0"/>
              </a:spcAft>
              <a:buClrTx/>
              <a:buSzTx/>
              <a:buFont typeface="Wingdings" panose="05000000000000000000" pitchFamily="2" charset="2"/>
              <a:buChar char="p"/>
              <a:tabLst/>
              <a:defRPr/>
            </a:pPr>
            <a:r>
              <a:rPr kumimoji="0" lang="zh-CN" altLang="en-US" sz="2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喜欢探索和理解事物</a:t>
            </a:r>
          </a:p>
          <a:p>
            <a:pPr marL="457200" marR="0" lvl="0" indent="-457200" algn="just" defTabSz="914400" rtl="0" eaLnBrk="1" fontAlgn="auto" latinLnBrk="1" hangingPunct="1">
              <a:lnSpc>
                <a:spcPct val="130000"/>
              </a:lnSpc>
              <a:spcBef>
                <a:spcPct val="20000"/>
              </a:spcBef>
              <a:spcAft>
                <a:spcPts val="0"/>
              </a:spcAft>
              <a:buClrTx/>
              <a:buSzTx/>
              <a:buFont typeface="Wingdings" panose="05000000000000000000" pitchFamily="2" charset="2"/>
              <a:buChar char="p"/>
              <a:tabLst/>
              <a:defRPr/>
            </a:pPr>
            <a:r>
              <a:rPr kumimoji="0" lang="zh-CN" altLang="en-US" sz="2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平静、深邃、内敛</a:t>
            </a:r>
          </a:p>
          <a:p>
            <a:pPr marL="457200" marR="0" lvl="0" indent="-457200" algn="just" defTabSz="914400" rtl="0" eaLnBrk="1" fontAlgn="auto" latinLnBrk="1" hangingPunct="1">
              <a:lnSpc>
                <a:spcPct val="130000"/>
              </a:lnSpc>
              <a:spcBef>
                <a:spcPct val="20000"/>
              </a:spcBef>
              <a:spcAft>
                <a:spcPts val="0"/>
              </a:spcAft>
              <a:buClrTx/>
              <a:buSzTx/>
              <a:buFont typeface="Wingdings" panose="05000000000000000000" pitchFamily="2" charset="2"/>
              <a:buChar char="p"/>
              <a:tabLst/>
              <a:defRPr/>
            </a:pPr>
            <a:r>
              <a:rPr kumimoji="0" lang="zh-CN" altLang="en-US" sz="2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有智慧的</a:t>
            </a:r>
          </a:p>
          <a:p>
            <a:pPr marL="457200" marR="0" lvl="0" indent="-457200" algn="just" defTabSz="914400" rtl="0" eaLnBrk="1" fontAlgn="auto" latinLnBrk="1" hangingPunct="1">
              <a:lnSpc>
                <a:spcPct val="130000"/>
              </a:lnSpc>
              <a:spcBef>
                <a:spcPct val="20000"/>
              </a:spcBef>
              <a:spcAft>
                <a:spcPts val="0"/>
              </a:spcAft>
              <a:buClrTx/>
              <a:buSzTx/>
              <a:buFont typeface="Wingdings" panose="05000000000000000000" pitchFamily="2" charset="2"/>
              <a:buChar char="p"/>
              <a:tabLst/>
              <a:defRPr/>
            </a:pPr>
            <a:r>
              <a:rPr kumimoji="0" lang="zh-CN" altLang="en-US" sz="2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独立的</a:t>
            </a:r>
          </a:p>
          <a:p>
            <a:pPr marL="457200" marR="0" lvl="0" indent="-457200" algn="just" defTabSz="914400" rtl="0" eaLnBrk="1" fontAlgn="auto" latinLnBrk="1" hangingPunct="1">
              <a:lnSpc>
                <a:spcPct val="130000"/>
              </a:lnSpc>
              <a:spcBef>
                <a:spcPct val="20000"/>
              </a:spcBef>
              <a:spcAft>
                <a:spcPts val="0"/>
              </a:spcAft>
              <a:buClrTx/>
              <a:buSzTx/>
              <a:buFont typeface="Wingdings" panose="05000000000000000000" pitchFamily="2" charset="2"/>
              <a:buChar char="p"/>
              <a:tabLst/>
              <a:defRPr/>
            </a:pPr>
            <a:r>
              <a:rPr kumimoji="0" lang="zh-CN" altLang="en-US" sz="2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实验室研究员</a:t>
            </a:r>
          </a:p>
          <a:p>
            <a:pPr marL="457200" marR="0" lvl="0" indent="-457200" algn="just" defTabSz="914400" rtl="0" eaLnBrk="1" fontAlgn="auto" latinLnBrk="1" hangingPunct="1">
              <a:lnSpc>
                <a:spcPct val="130000"/>
              </a:lnSpc>
              <a:spcBef>
                <a:spcPct val="20000"/>
              </a:spcBef>
              <a:spcAft>
                <a:spcPts val="0"/>
              </a:spcAft>
              <a:buClrTx/>
              <a:buSzTx/>
              <a:buFont typeface="Wingdings" panose="05000000000000000000" pitchFamily="2" charset="2"/>
              <a:buChar char="p"/>
              <a:tabLst/>
              <a:defRPr/>
            </a:pPr>
            <a:r>
              <a:rPr kumimoji="0" lang="zh-CN" altLang="en-US" sz="2600" b="0"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rPr>
              <a:t>科学家、禅师、智者</a:t>
            </a:r>
          </a:p>
        </p:txBody>
      </p:sp>
      <p:pic>
        <p:nvPicPr>
          <p:cNvPr id="34823" name="Picture 4">
            <a:extLst>
              <a:ext uri="{FF2B5EF4-FFF2-40B4-BE49-F238E27FC236}">
                <a16:creationId xmlns:a16="http://schemas.microsoft.com/office/drawing/2014/main" xmlns="" id="{39BDB72A-687C-4D41-BE6C-5F18BA402E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3635" r="13635"/>
          <a:stretch>
            <a:fillRect/>
          </a:stretch>
        </p:blipFill>
        <p:spPr bwMode="auto">
          <a:xfrm>
            <a:off x="8183563" y="1484313"/>
            <a:ext cx="12192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椭圆 14">
            <a:extLst>
              <a:ext uri="{FF2B5EF4-FFF2-40B4-BE49-F238E27FC236}">
                <a16:creationId xmlns:a16="http://schemas.microsoft.com/office/drawing/2014/main" xmlns="" id="{E1389673-C042-4F61-BFFF-F54928B8BFAE}"/>
              </a:ext>
            </a:extLst>
          </p:cNvPr>
          <p:cNvSpPr/>
          <p:nvPr/>
        </p:nvSpPr>
        <p:spPr>
          <a:xfrm>
            <a:off x="1828800" y="1828800"/>
            <a:ext cx="1752600" cy="1524000"/>
          </a:xfrm>
          <a:prstGeom prst="ellipse">
            <a:avLst/>
          </a:prstGeom>
          <a:solidFill>
            <a:srgbClr val="00B0F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4827" name="TextBox 16">
            <a:extLst>
              <a:ext uri="{FF2B5EF4-FFF2-40B4-BE49-F238E27FC236}">
                <a16:creationId xmlns:a16="http://schemas.microsoft.com/office/drawing/2014/main" xmlns="" id="{3D502E80-BF42-40B4-8685-D243A7B11D75}"/>
              </a:ext>
            </a:extLst>
          </p:cNvPr>
          <p:cNvSpPr txBox="1">
            <a:spLocks noChangeArrowheads="1"/>
          </p:cNvSpPr>
          <p:nvPr/>
        </p:nvSpPr>
        <p:spPr bwMode="auto">
          <a:xfrm>
            <a:off x="2209800" y="2133600"/>
            <a:ext cx="1524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zh-CN" sz="44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2</a:t>
            </a:r>
            <a:r>
              <a:rPr kumimoji="0" lang="zh-CN" altLang="en-US" sz="44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号</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矩形 6">
            <a:extLst>
              <a:ext uri="{FF2B5EF4-FFF2-40B4-BE49-F238E27FC236}">
                <a16:creationId xmlns:a16="http://schemas.microsoft.com/office/drawing/2014/main" xmlns="" id="{887FB7FD-6D25-4552-9E88-5468D2C0C238}"/>
              </a:ext>
            </a:extLst>
          </p:cNvPr>
          <p:cNvSpPr>
            <a:spLocks noChangeArrowheads="1"/>
          </p:cNvSpPr>
          <p:nvPr/>
        </p:nvSpPr>
        <p:spPr bwMode="auto">
          <a:xfrm>
            <a:off x="7210425" y="30099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楷体_GB2312" panose="02010609030101010101" pitchFamily="49" charset="-122"/>
              <a:ea typeface="楷体_GB2312" panose="02010609030101010101" pitchFamily="49" charset="-122"/>
              <a:cs typeface="+mn-cs"/>
            </a:endParaRPr>
          </a:p>
        </p:txBody>
      </p:sp>
      <p:sp>
        <p:nvSpPr>
          <p:cNvPr id="9" name="Rectangle 3">
            <a:extLst>
              <a:ext uri="{FF2B5EF4-FFF2-40B4-BE49-F238E27FC236}">
                <a16:creationId xmlns:a16="http://schemas.microsoft.com/office/drawing/2014/main" xmlns="" id="{05E72B07-558E-4841-B0EF-84D982777480}"/>
              </a:ext>
            </a:extLst>
          </p:cNvPr>
          <p:cNvSpPr txBox="1">
            <a:spLocks noChangeArrowheads="1"/>
          </p:cNvSpPr>
          <p:nvPr/>
        </p:nvSpPr>
        <p:spPr bwMode="auto">
          <a:xfrm>
            <a:off x="1524000" y="963352"/>
            <a:ext cx="5791200" cy="1143000"/>
          </a:xfrm>
          <a:prstGeom prst="rect">
            <a:avLst/>
          </a:prstGeom>
          <a:noFill/>
          <a:ln>
            <a:miter lim="800000"/>
            <a:headEnd/>
            <a:tailEnd/>
          </a:ln>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4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 </a:t>
            </a:r>
            <a:r>
              <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研究型</a:t>
            </a:r>
            <a:r>
              <a:rPr kumimoji="0" lang="en-US" altLang="zh-CN"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I</a:t>
            </a:r>
            <a:endPar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cxnSp>
        <p:nvCxnSpPr>
          <p:cNvPr id="10" name="直接连接符 9">
            <a:extLst>
              <a:ext uri="{FF2B5EF4-FFF2-40B4-BE49-F238E27FC236}">
                <a16:creationId xmlns:a16="http://schemas.microsoft.com/office/drawing/2014/main" xmlns="" id="{8A9443B9-0783-46D7-B2B2-019DE61A7C3B}"/>
              </a:ext>
            </a:extLst>
          </p:cNvPr>
          <p:cNvCxnSpPr/>
          <p:nvPr/>
        </p:nvCxnSpPr>
        <p:spPr>
          <a:xfrm>
            <a:off x="1752600" y="1725352"/>
            <a:ext cx="6705600" cy="0"/>
          </a:xfrm>
          <a:prstGeom prst="line">
            <a:avLst/>
          </a:prstGeom>
        </p:spPr>
        <p:style>
          <a:lnRef idx="1">
            <a:schemeClr val="accent6"/>
          </a:lnRef>
          <a:fillRef idx="0">
            <a:schemeClr val="accent6"/>
          </a:fillRef>
          <a:effectRef idx="0">
            <a:schemeClr val="accent6"/>
          </a:effectRef>
          <a:fontRef idx="minor">
            <a:schemeClr val="tx1"/>
          </a:fontRef>
        </p:style>
      </p:cxnSp>
      <p:graphicFrame>
        <p:nvGraphicFramePr>
          <p:cNvPr id="11" name="Group 27">
            <a:extLst>
              <a:ext uri="{FF2B5EF4-FFF2-40B4-BE49-F238E27FC236}">
                <a16:creationId xmlns:a16="http://schemas.microsoft.com/office/drawing/2014/main" xmlns="" id="{5CD042DC-408B-43EF-A667-E12BA9FC63B0}"/>
              </a:ext>
            </a:extLst>
          </p:cNvPr>
          <p:cNvGraphicFramePr>
            <a:graphicFrameLocks noGrp="1"/>
          </p:cNvGraphicFramePr>
          <p:nvPr>
            <p:extLst>
              <p:ext uri="{D42A27DB-BD31-4B8C-83A1-F6EECF244321}">
                <p14:modId xmlns:p14="http://schemas.microsoft.com/office/powerpoint/2010/main" val="2671626496"/>
              </p:ext>
            </p:extLst>
          </p:nvPr>
        </p:nvGraphicFramePr>
        <p:xfrm>
          <a:off x="1981200" y="2334952"/>
          <a:ext cx="8153400" cy="3252788"/>
        </p:xfrm>
        <a:graphic>
          <a:graphicData uri="http://schemas.openxmlformats.org/drawingml/2006/table">
            <a:tbl>
              <a:tblPr/>
              <a:tblGrid>
                <a:gridCol w="1524000">
                  <a:extLst>
                    <a:ext uri="{9D8B030D-6E8A-4147-A177-3AD203B41FA5}">
                      <a16:colId xmlns:a16="http://schemas.microsoft.com/office/drawing/2014/main" xmlns="" val="20000"/>
                    </a:ext>
                  </a:extLst>
                </a:gridCol>
                <a:gridCol w="2230438">
                  <a:extLst>
                    <a:ext uri="{9D8B030D-6E8A-4147-A177-3AD203B41FA5}">
                      <a16:colId xmlns:a16="http://schemas.microsoft.com/office/drawing/2014/main" xmlns="" val="20001"/>
                    </a:ext>
                  </a:extLst>
                </a:gridCol>
                <a:gridCol w="817562">
                  <a:extLst>
                    <a:ext uri="{9D8B030D-6E8A-4147-A177-3AD203B41FA5}">
                      <a16:colId xmlns:a16="http://schemas.microsoft.com/office/drawing/2014/main" xmlns="" val="20002"/>
                    </a:ext>
                  </a:extLst>
                </a:gridCol>
                <a:gridCol w="2057400">
                  <a:extLst>
                    <a:ext uri="{9D8B030D-6E8A-4147-A177-3AD203B41FA5}">
                      <a16:colId xmlns:a16="http://schemas.microsoft.com/office/drawing/2014/main" xmlns="" val="20003"/>
                    </a:ext>
                  </a:extLst>
                </a:gridCol>
                <a:gridCol w="1524000">
                  <a:extLst>
                    <a:ext uri="{9D8B030D-6E8A-4147-A177-3AD203B41FA5}">
                      <a16:colId xmlns:a16="http://schemas.microsoft.com/office/drawing/2014/main" xmlns="" val="20004"/>
                    </a:ext>
                  </a:extLst>
                </a:gridCol>
              </a:tblGrid>
              <a:tr h="6096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微软雅黑" pitchFamily="34" charset="-122"/>
                          <a:ea typeface="微软雅黑" pitchFamily="34" charset="-122"/>
                        </a:rPr>
                        <a:t>类型</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微软雅黑" pitchFamily="34" charset="-122"/>
                          <a:ea typeface="微软雅黑" pitchFamily="34" charset="-122"/>
                        </a:rPr>
                        <a:t>喜欢的活动</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微软雅黑" pitchFamily="34" charset="-122"/>
                          <a:ea typeface="微软雅黑" pitchFamily="34" charset="-122"/>
                        </a:rPr>
                        <a:t>重视</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微软雅黑" pitchFamily="34" charset="-122"/>
                          <a:ea typeface="微软雅黑" pitchFamily="34" charset="-122"/>
                        </a:rPr>
                        <a:t>职业环境要求</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微软雅黑" pitchFamily="34" charset="-122"/>
                          <a:ea typeface="微软雅黑" pitchFamily="34" charset="-122"/>
                        </a:rPr>
                        <a:t>典型职业</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26431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微软雅黑" pitchFamily="34" charset="-122"/>
                          <a:ea typeface="微软雅黑" pitchFamily="34" charset="-122"/>
                        </a:rPr>
                        <a:t>研究型</a:t>
                      </a:r>
                      <a:r>
                        <a:rPr kumimoji="1" lang="en-US" altLang="zh-CN" sz="2400" b="0" i="0" u="none" strike="noStrike" cap="none" normalizeH="0" baseline="0">
                          <a:ln>
                            <a:noFill/>
                          </a:ln>
                          <a:solidFill>
                            <a:schemeClr val="tx1"/>
                          </a:solidFill>
                          <a:effectLst/>
                          <a:latin typeface="微软雅黑" pitchFamily="34" charset="-122"/>
                          <a:ea typeface="微软雅黑" pitchFamily="34" charset="-122"/>
                        </a:rPr>
                        <a:t>I</a:t>
                      </a:r>
                    </a:p>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微软雅黑" pitchFamily="34" charset="-122"/>
                          <a:ea typeface="微软雅黑" pitchFamily="34" charset="-122"/>
                        </a:rPr>
                        <a:t>(Investigative)</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微软雅黑" pitchFamily="34" charset="-122"/>
                          <a:ea typeface="微软雅黑" pitchFamily="34" charset="-122"/>
                        </a:rPr>
                        <a:t>喜欢探索和理解事物，学习研究那些需要分析、思考的抽象问题，喜欢阅读和讨论有关科学性的论题，喜欢独立工作，对未知问题的挑战充满兴趣</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微软雅黑" pitchFamily="34" charset="-122"/>
                          <a:ea typeface="微软雅黑" pitchFamily="34" charset="-122"/>
                        </a:rPr>
                        <a:t>知识，学习，成就，独立</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微软雅黑" pitchFamily="34" charset="-122"/>
                          <a:ea typeface="微软雅黑" pitchFamily="34" charset="-122"/>
                        </a:rPr>
                        <a:t>分析研究问题、运用复杂和抽象的思考创造性地解决问题的能力，谨慎缜密，能运用智慧独立地工作，一定的写作能力</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微软雅黑" pitchFamily="34" charset="-122"/>
                          <a:ea typeface="微软雅黑" pitchFamily="34" charset="-122"/>
                        </a:rPr>
                        <a:t>实验室工作人员、生物学家、化学家、心理学家、工程设计师、大学教授</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矩形 6">
            <a:extLst>
              <a:ext uri="{FF2B5EF4-FFF2-40B4-BE49-F238E27FC236}">
                <a16:creationId xmlns:a16="http://schemas.microsoft.com/office/drawing/2014/main" xmlns="" id="{67BA879F-BD44-49AA-9252-118A210E5AF3}"/>
              </a:ext>
            </a:extLst>
          </p:cNvPr>
          <p:cNvSpPr>
            <a:spLocks noChangeArrowheads="1"/>
          </p:cNvSpPr>
          <p:nvPr/>
        </p:nvSpPr>
        <p:spPr bwMode="auto">
          <a:xfrm>
            <a:off x="7210425" y="30099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楷体_GB2312" panose="02010609030101010101" pitchFamily="49" charset="-122"/>
              <a:ea typeface="楷体_GB2312" panose="02010609030101010101" pitchFamily="49" charset="-122"/>
              <a:cs typeface="+mn-cs"/>
            </a:endParaRPr>
          </a:p>
        </p:txBody>
      </p:sp>
      <p:pic>
        <p:nvPicPr>
          <p:cNvPr id="37894" name="Picture 2">
            <a:extLst>
              <a:ext uri="{FF2B5EF4-FFF2-40B4-BE49-F238E27FC236}">
                <a16:creationId xmlns:a16="http://schemas.microsoft.com/office/drawing/2014/main" xmlns="" id="{CF982375-0A36-426C-846D-63834B84B1FA}"/>
              </a:ext>
            </a:extLst>
          </p:cNvPr>
          <p:cNvPicPr>
            <a:picLocks noChangeAspect="1" noChangeArrowheads="1"/>
          </p:cNvPicPr>
          <p:nvPr/>
        </p:nvPicPr>
        <p:blipFill>
          <a:blip r:embed="rId2">
            <a:lum bright="10000" contrast="40000"/>
            <a:extLst>
              <a:ext uri="{28A0092B-C50C-407E-A947-70E740481C1C}">
                <a14:useLocalDpi xmlns:a14="http://schemas.microsoft.com/office/drawing/2010/main" val="0"/>
              </a:ext>
            </a:extLst>
          </a:blip>
          <a:srcRect l="14050" t="10358" r="13509" b="20895"/>
          <a:stretch>
            <a:fillRect/>
          </a:stretch>
        </p:blipFill>
        <p:spPr bwMode="auto">
          <a:xfrm>
            <a:off x="2057400" y="1448812"/>
            <a:ext cx="3816350" cy="459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5" name="Picture 3">
            <a:extLst>
              <a:ext uri="{FF2B5EF4-FFF2-40B4-BE49-F238E27FC236}">
                <a16:creationId xmlns:a16="http://schemas.microsoft.com/office/drawing/2014/main" xmlns="" id="{BE7EE44E-699B-444E-99B1-4E8E6F313293}"/>
              </a:ext>
            </a:extLst>
          </p:cNvPr>
          <p:cNvPicPr>
            <a:picLocks noChangeAspect="1" noChangeArrowheads="1"/>
          </p:cNvPicPr>
          <p:nvPr/>
        </p:nvPicPr>
        <p:blipFill>
          <a:blip r:embed="rId3">
            <a:lum bright="10000" contrast="40000"/>
            <a:extLst>
              <a:ext uri="{28A0092B-C50C-407E-A947-70E740481C1C}">
                <a14:useLocalDpi xmlns:a14="http://schemas.microsoft.com/office/drawing/2010/main" val="0"/>
              </a:ext>
            </a:extLst>
          </a:blip>
          <a:srcRect l="5824" t="39351" r="16487" b="24220"/>
          <a:stretch>
            <a:fillRect/>
          </a:stretch>
        </p:blipFill>
        <p:spPr bwMode="auto">
          <a:xfrm>
            <a:off x="6400800" y="1448812"/>
            <a:ext cx="3816350" cy="461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矩形 6">
            <a:extLst>
              <a:ext uri="{FF2B5EF4-FFF2-40B4-BE49-F238E27FC236}">
                <a16:creationId xmlns:a16="http://schemas.microsoft.com/office/drawing/2014/main" xmlns="" id="{B9218A0B-38A4-4D29-8665-CC67B8BAEE60}"/>
              </a:ext>
            </a:extLst>
          </p:cNvPr>
          <p:cNvSpPr>
            <a:spLocks noChangeArrowheads="1"/>
          </p:cNvSpPr>
          <p:nvPr/>
        </p:nvSpPr>
        <p:spPr bwMode="auto">
          <a:xfrm>
            <a:off x="7210425" y="30099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楷体_GB2312" panose="02010609030101010101" pitchFamily="49" charset="-122"/>
              <a:ea typeface="楷体_GB2312" panose="02010609030101010101" pitchFamily="49" charset="-122"/>
              <a:cs typeface="+mn-cs"/>
            </a:endParaRPr>
          </a:p>
        </p:txBody>
      </p:sp>
      <p:sp>
        <p:nvSpPr>
          <p:cNvPr id="9" name="椭圆 8">
            <a:extLst>
              <a:ext uri="{FF2B5EF4-FFF2-40B4-BE49-F238E27FC236}">
                <a16:creationId xmlns:a16="http://schemas.microsoft.com/office/drawing/2014/main" xmlns="" id="{EC0B09BD-3775-4D78-81A6-2BCE21C861D6}"/>
              </a:ext>
            </a:extLst>
          </p:cNvPr>
          <p:cNvSpPr/>
          <p:nvPr/>
        </p:nvSpPr>
        <p:spPr>
          <a:xfrm>
            <a:off x="1676400" y="1524000"/>
            <a:ext cx="1676400" cy="1600200"/>
          </a:xfrm>
          <a:prstGeom prst="ellipse">
            <a:avLst/>
          </a:prstGeom>
          <a:solidFill>
            <a:srgbClr val="FF0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8920" name="TextBox 9">
            <a:extLst>
              <a:ext uri="{FF2B5EF4-FFF2-40B4-BE49-F238E27FC236}">
                <a16:creationId xmlns:a16="http://schemas.microsoft.com/office/drawing/2014/main" xmlns="" id="{06C7109C-673F-46FF-9C46-C8D45E23FE67}"/>
              </a:ext>
            </a:extLst>
          </p:cNvPr>
          <p:cNvSpPr txBox="1">
            <a:spLocks noChangeArrowheads="1"/>
          </p:cNvSpPr>
          <p:nvPr/>
        </p:nvSpPr>
        <p:spPr bwMode="auto">
          <a:xfrm>
            <a:off x="2057400" y="1905000"/>
            <a:ext cx="12954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zh-CN" sz="44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3</a:t>
            </a:r>
            <a:r>
              <a:rPr kumimoji="0" lang="zh-CN" altLang="en-US" sz="44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号</a:t>
            </a:r>
          </a:p>
        </p:txBody>
      </p:sp>
      <p:sp>
        <p:nvSpPr>
          <p:cNvPr id="11" name="Rectangle 2">
            <a:extLst>
              <a:ext uri="{FF2B5EF4-FFF2-40B4-BE49-F238E27FC236}">
                <a16:creationId xmlns:a16="http://schemas.microsoft.com/office/drawing/2014/main" xmlns="" id="{47C71768-4FFD-4B6D-9FB9-D4C310EFDD2E}"/>
              </a:ext>
            </a:extLst>
          </p:cNvPr>
          <p:cNvSpPr txBox="1">
            <a:spLocks noChangeArrowheads="1"/>
          </p:cNvSpPr>
          <p:nvPr/>
        </p:nvSpPr>
        <p:spPr bwMode="auto">
          <a:xfrm>
            <a:off x="3657600" y="990600"/>
            <a:ext cx="5791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ctr" defTabSz="914400" rtl="0" eaLnBrk="1" fontAlgn="auto" latinLnBrk="1" hangingPunct="1">
              <a:lnSpc>
                <a:spcPct val="100000"/>
              </a:lnSpc>
              <a:spcBef>
                <a:spcPct val="0"/>
              </a:spcBef>
              <a:spcAft>
                <a:spcPts val="0"/>
              </a:spcAft>
              <a:buClrTx/>
              <a:buSzTx/>
              <a:buFontTx/>
              <a:buNone/>
              <a:tabLst/>
              <a:defRPr/>
            </a:pPr>
            <a:r>
              <a:rPr kumimoji="0" lang="en-US" altLang="zh-CN" sz="3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a:t>
            </a:r>
            <a:r>
              <a:rPr kumimoji="0" lang="zh-CN" altLang="en-US" sz="3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艺术型人的特点</a:t>
            </a:r>
          </a:p>
        </p:txBody>
      </p:sp>
      <p:sp>
        <p:nvSpPr>
          <p:cNvPr id="38922" name="Rectangle 3">
            <a:extLst>
              <a:ext uri="{FF2B5EF4-FFF2-40B4-BE49-F238E27FC236}">
                <a16:creationId xmlns:a16="http://schemas.microsoft.com/office/drawing/2014/main" xmlns="" id="{27FFF9BE-F471-4AE0-95D1-D946DA97DFFB}"/>
              </a:ext>
            </a:extLst>
          </p:cNvPr>
          <p:cNvSpPr txBox="1">
            <a:spLocks noChangeArrowheads="1"/>
          </p:cNvSpPr>
          <p:nvPr/>
        </p:nvSpPr>
        <p:spPr bwMode="auto">
          <a:xfrm>
            <a:off x="3432176" y="2301876"/>
            <a:ext cx="4608513" cy="409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457200" marR="0" lvl="0" indent="-457200" algn="just" defTabSz="914400" rtl="0" eaLnBrk="1" fontAlgn="auto" latinLnBrk="1" hangingPunct="1">
              <a:lnSpc>
                <a:spcPct val="130000"/>
              </a:lnSpc>
              <a:spcBef>
                <a:spcPct val="20000"/>
              </a:spcBef>
              <a:spcAft>
                <a:spcPts val="0"/>
              </a:spcAft>
              <a:buClrTx/>
              <a:buSzTx/>
              <a:buFont typeface="Wingdings" panose="05000000000000000000" pitchFamily="2" charset="2"/>
              <a:buChar char="p"/>
              <a:tabLst/>
              <a:defRPr/>
            </a:pPr>
            <a:r>
              <a:rPr kumimoji="0" lang="zh-CN" altLang="en-US" sz="2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喜欢自我表达</a:t>
            </a:r>
          </a:p>
          <a:p>
            <a:pPr marL="457200" marR="0" lvl="0" indent="-457200" algn="just" defTabSz="914400" rtl="0" eaLnBrk="1" fontAlgn="auto" latinLnBrk="1" hangingPunct="1">
              <a:lnSpc>
                <a:spcPct val="130000"/>
              </a:lnSpc>
              <a:spcBef>
                <a:spcPct val="20000"/>
              </a:spcBef>
              <a:spcAft>
                <a:spcPts val="0"/>
              </a:spcAft>
              <a:buClrTx/>
              <a:buSzTx/>
              <a:buFont typeface="Wingdings" panose="05000000000000000000" pitchFamily="2" charset="2"/>
              <a:buChar char="p"/>
              <a:tabLst/>
              <a:defRPr/>
            </a:pPr>
            <a:r>
              <a:rPr kumimoji="0" lang="zh-CN" altLang="en-US" sz="2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富有想象力、创造力</a:t>
            </a:r>
          </a:p>
          <a:p>
            <a:pPr marL="457200" marR="0" lvl="0" indent="-457200" algn="just" defTabSz="914400" rtl="0" eaLnBrk="1" fontAlgn="auto" latinLnBrk="1" hangingPunct="1">
              <a:lnSpc>
                <a:spcPct val="130000"/>
              </a:lnSpc>
              <a:spcBef>
                <a:spcPct val="20000"/>
              </a:spcBef>
              <a:spcAft>
                <a:spcPts val="0"/>
              </a:spcAft>
              <a:buClrTx/>
              <a:buSzTx/>
              <a:buFont typeface="Wingdings" panose="05000000000000000000" pitchFamily="2" charset="2"/>
              <a:buChar char="p"/>
              <a:tabLst/>
              <a:defRPr/>
            </a:pPr>
            <a:r>
              <a:rPr kumimoji="0" lang="zh-CN" altLang="en-US" sz="2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追求美、自由、变化</a:t>
            </a:r>
          </a:p>
          <a:p>
            <a:pPr marL="457200" marR="0" lvl="0" indent="-457200" algn="just" defTabSz="914400" rtl="0" eaLnBrk="1" fontAlgn="auto" latinLnBrk="1" hangingPunct="1">
              <a:lnSpc>
                <a:spcPct val="130000"/>
              </a:lnSpc>
              <a:spcBef>
                <a:spcPct val="20000"/>
              </a:spcBef>
              <a:spcAft>
                <a:spcPts val="0"/>
              </a:spcAft>
              <a:buClrTx/>
              <a:buSzTx/>
              <a:buFont typeface="Wingdings" panose="05000000000000000000" pitchFamily="2" charset="2"/>
              <a:buChar char="p"/>
              <a:tabLst/>
              <a:defRPr/>
            </a:pPr>
            <a:r>
              <a:rPr kumimoji="0" lang="zh-CN" altLang="en-US" sz="2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喜欢多样性与展示</a:t>
            </a:r>
          </a:p>
          <a:p>
            <a:pPr marL="457200" marR="0" lvl="0" indent="-457200" algn="just" defTabSz="914400" rtl="0" eaLnBrk="1" fontAlgn="auto" latinLnBrk="1" hangingPunct="1">
              <a:lnSpc>
                <a:spcPct val="130000"/>
              </a:lnSpc>
              <a:spcBef>
                <a:spcPct val="20000"/>
              </a:spcBef>
              <a:spcAft>
                <a:spcPts val="0"/>
              </a:spcAft>
              <a:buClrTx/>
              <a:buSzTx/>
              <a:buFont typeface="Wingdings" panose="05000000000000000000" pitchFamily="2" charset="2"/>
              <a:buChar char="p"/>
              <a:tabLst/>
              <a:defRPr/>
            </a:pPr>
            <a:r>
              <a:rPr kumimoji="0" lang="zh-CN" altLang="en-US" sz="2600" b="0"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rPr>
              <a:t>艺术家、诗人、自由职业者</a:t>
            </a:r>
          </a:p>
        </p:txBody>
      </p:sp>
      <p:pic>
        <p:nvPicPr>
          <p:cNvPr id="38923" name="Picture 4">
            <a:extLst>
              <a:ext uri="{FF2B5EF4-FFF2-40B4-BE49-F238E27FC236}">
                <a16:creationId xmlns:a16="http://schemas.microsoft.com/office/drawing/2014/main" xmlns="" id="{AE27F6DE-B138-46C7-9BF6-741463C7B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2126" y="1844675"/>
            <a:ext cx="1920875"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矩形 6">
            <a:extLst>
              <a:ext uri="{FF2B5EF4-FFF2-40B4-BE49-F238E27FC236}">
                <a16:creationId xmlns:a16="http://schemas.microsoft.com/office/drawing/2014/main" xmlns="" id="{05FA649B-B3BD-4B19-ADA5-72A372FA9E95}"/>
              </a:ext>
            </a:extLst>
          </p:cNvPr>
          <p:cNvSpPr>
            <a:spLocks noChangeArrowheads="1"/>
          </p:cNvSpPr>
          <p:nvPr/>
        </p:nvSpPr>
        <p:spPr bwMode="auto">
          <a:xfrm>
            <a:off x="7210425" y="30099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楷体_GB2312" panose="02010609030101010101" pitchFamily="49" charset="-122"/>
              <a:ea typeface="楷体_GB2312" panose="02010609030101010101" pitchFamily="49" charset="-122"/>
              <a:cs typeface="+mn-cs"/>
            </a:endParaRPr>
          </a:p>
        </p:txBody>
      </p:sp>
      <p:sp>
        <p:nvSpPr>
          <p:cNvPr id="9" name="Rectangle 3">
            <a:extLst>
              <a:ext uri="{FF2B5EF4-FFF2-40B4-BE49-F238E27FC236}">
                <a16:creationId xmlns:a16="http://schemas.microsoft.com/office/drawing/2014/main" xmlns="" id="{3541527F-16A9-4376-BAF0-E7433E594E3E}"/>
              </a:ext>
            </a:extLst>
          </p:cNvPr>
          <p:cNvSpPr txBox="1">
            <a:spLocks noChangeArrowheads="1"/>
          </p:cNvSpPr>
          <p:nvPr/>
        </p:nvSpPr>
        <p:spPr bwMode="auto">
          <a:xfrm>
            <a:off x="1524000" y="963356"/>
            <a:ext cx="5791200" cy="1143000"/>
          </a:xfrm>
          <a:prstGeom prst="rect">
            <a:avLst/>
          </a:prstGeom>
          <a:noFill/>
          <a:ln>
            <a:miter lim="800000"/>
            <a:headEnd/>
            <a:tailEnd/>
          </a:ln>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4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 </a:t>
            </a:r>
            <a:r>
              <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艺术型</a:t>
            </a:r>
            <a:r>
              <a:rPr kumimoji="0" lang="en-US" altLang="zh-CN"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A</a:t>
            </a:r>
            <a:endPar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cxnSp>
        <p:nvCxnSpPr>
          <p:cNvPr id="10" name="直接连接符 9">
            <a:extLst>
              <a:ext uri="{FF2B5EF4-FFF2-40B4-BE49-F238E27FC236}">
                <a16:creationId xmlns:a16="http://schemas.microsoft.com/office/drawing/2014/main" xmlns="" id="{2E8117FE-96DA-4406-85B2-22BA24806A1C}"/>
              </a:ext>
            </a:extLst>
          </p:cNvPr>
          <p:cNvCxnSpPr/>
          <p:nvPr/>
        </p:nvCxnSpPr>
        <p:spPr>
          <a:xfrm>
            <a:off x="1752600" y="1725356"/>
            <a:ext cx="6705600" cy="0"/>
          </a:xfrm>
          <a:prstGeom prst="line">
            <a:avLst/>
          </a:prstGeom>
        </p:spPr>
        <p:style>
          <a:lnRef idx="1">
            <a:schemeClr val="accent6"/>
          </a:lnRef>
          <a:fillRef idx="0">
            <a:schemeClr val="accent6"/>
          </a:fillRef>
          <a:effectRef idx="0">
            <a:schemeClr val="accent6"/>
          </a:effectRef>
          <a:fontRef idx="minor">
            <a:schemeClr val="tx1"/>
          </a:fontRef>
        </p:style>
      </p:cxnSp>
      <p:graphicFrame>
        <p:nvGraphicFramePr>
          <p:cNvPr id="11" name="Group 2">
            <a:extLst>
              <a:ext uri="{FF2B5EF4-FFF2-40B4-BE49-F238E27FC236}">
                <a16:creationId xmlns:a16="http://schemas.microsoft.com/office/drawing/2014/main" xmlns="" id="{1CD9F15B-4C82-408F-9B97-FDB43DE53E63}"/>
              </a:ext>
            </a:extLst>
          </p:cNvPr>
          <p:cNvGraphicFramePr>
            <a:graphicFrameLocks noGrp="1"/>
          </p:cNvGraphicFramePr>
          <p:nvPr>
            <p:extLst>
              <p:ext uri="{D42A27DB-BD31-4B8C-83A1-F6EECF244321}">
                <p14:modId xmlns:p14="http://schemas.microsoft.com/office/powerpoint/2010/main" val="3753852366"/>
              </p:ext>
            </p:extLst>
          </p:nvPr>
        </p:nvGraphicFramePr>
        <p:xfrm>
          <a:off x="2286000" y="2182557"/>
          <a:ext cx="7920038" cy="3529013"/>
        </p:xfrm>
        <a:graphic>
          <a:graphicData uri="http://schemas.openxmlformats.org/drawingml/2006/table">
            <a:tbl>
              <a:tblPr/>
              <a:tblGrid>
                <a:gridCol w="1524000">
                  <a:extLst>
                    <a:ext uri="{9D8B030D-6E8A-4147-A177-3AD203B41FA5}">
                      <a16:colId xmlns:a16="http://schemas.microsoft.com/office/drawing/2014/main" xmlns="" val="20000"/>
                    </a:ext>
                  </a:extLst>
                </a:gridCol>
                <a:gridCol w="1828800">
                  <a:extLst>
                    <a:ext uri="{9D8B030D-6E8A-4147-A177-3AD203B41FA5}">
                      <a16:colId xmlns:a16="http://schemas.microsoft.com/office/drawing/2014/main" xmlns="" val="20001"/>
                    </a:ext>
                  </a:extLst>
                </a:gridCol>
                <a:gridCol w="1066800">
                  <a:extLst>
                    <a:ext uri="{9D8B030D-6E8A-4147-A177-3AD203B41FA5}">
                      <a16:colId xmlns:a16="http://schemas.microsoft.com/office/drawing/2014/main" xmlns="" val="20002"/>
                    </a:ext>
                  </a:extLst>
                </a:gridCol>
                <a:gridCol w="2057400">
                  <a:extLst>
                    <a:ext uri="{9D8B030D-6E8A-4147-A177-3AD203B41FA5}">
                      <a16:colId xmlns:a16="http://schemas.microsoft.com/office/drawing/2014/main" xmlns="" val="20003"/>
                    </a:ext>
                  </a:extLst>
                </a:gridCol>
                <a:gridCol w="1443038">
                  <a:extLst>
                    <a:ext uri="{9D8B030D-6E8A-4147-A177-3AD203B41FA5}">
                      <a16:colId xmlns:a16="http://schemas.microsoft.com/office/drawing/2014/main" xmlns="" val="20004"/>
                    </a:ext>
                  </a:extLst>
                </a:gridCol>
              </a:tblGrid>
              <a:tr h="60950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微软雅黑" pitchFamily="34" charset="-122"/>
                          <a:ea typeface="微软雅黑" pitchFamily="34" charset="-122"/>
                        </a:rPr>
                        <a:t>类型</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微软雅黑" pitchFamily="34" charset="-122"/>
                          <a:ea typeface="微软雅黑" pitchFamily="34" charset="-122"/>
                        </a:rPr>
                        <a:t>喜欢的活动</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微软雅黑" pitchFamily="34" charset="-122"/>
                          <a:ea typeface="微软雅黑" pitchFamily="34" charset="-122"/>
                        </a:rPr>
                        <a:t>重视</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微软雅黑" pitchFamily="34" charset="-122"/>
                          <a:ea typeface="微软雅黑" pitchFamily="34" charset="-122"/>
                        </a:rPr>
                        <a:t>职业环境要求</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dirty="0">
                          <a:ln>
                            <a:noFill/>
                          </a:ln>
                          <a:solidFill>
                            <a:schemeClr val="tx1"/>
                          </a:solidFill>
                          <a:effectLst/>
                          <a:latin typeface="微软雅黑" pitchFamily="34" charset="-122"/>
                          <a:ea typeface="微软雅黑" pitchFamily="34" charset="-122"/>
                        </a:rPr>
                        <a:t>典型职业</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291951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dirty="0">
                          <a:ln>
                            <a:noFill/>
                          </a:ln>
                          <a:solidFill>
                            <a:schemeClr val="tx1"/>
                          </a:solidFill>
                          <a:effectLst/>
                          <a:latin typeface="微软雅黑" pitchFamily="34" charset="-122"/>
                          <a:ea typeface="微软雅黑" pitchFamily="34" charset="-122"/>
                        </a:rPr>
                        <a:t>艺术型</a:t>
                      </a:r>
                      <a:r>
                        <a:rPr kumimoji="1" lang="en-US" altLang="zh-CN" sz="2400" b="0" i="0" u="none" strike="noStrike" cap="none" normalizeH="0" baseline="0" dirty="0">
                          <a:ln>
                            <a:noFill/>
                          </a:ln>
                          <a:solidFill>
                            <a:schemeClr val="tx1"/>
                          </a:solidFill>
                          <a:effectLst/>
                          <a:latin typeface="微软雅黑" pitchFamily="34" charset="-122"/>
                          <a:ea typeface="微软雅黑" pitchFamily="34" charset="-122"/>
                        </a:rPr>
                        <a:t>A</a:t>
                      </a:r>
                    </a:p>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2400" b="0" i="0" u="none" strike="noStrike" cap="none" normalizeH="0" baseline="0" dirty="0">
                          <a:ln>
                            <a:noFill/>
                          </a:ln>
                          <a:solidFill>
                            <a:schemeClr val="tx1"/>
                          </a:solidFill>
                          <a:effectLst/>
                          <a:latin typeface="微软雅黑" pitchFamily="34" charset="-122"/>
                          <a:ea typeface="微软雅黑" pitchFamily="34" charset="-122"/>
                        </a:rPr>
                        <a:t>(Artistic)</a:t>
                      </a:r>
                    </a:p>
                  </a:txBody>
                  <a:tcPr marT="45713" marB="4571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微软雅黑" pitchFamily="34" charset="-122"/>
                          <a:ea typeface="微软雅黑" pitchFamily="34" charset="-122"/>
                        </a:rPr>
                        <a:t>喜欢自我表达，喜欢文学、音乐、艺术和表演等具有创造性、变化性的工作，重视作品的原创性和创意</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微软雅黑" pitchFamily="34" charset="-122"/>
                          <a:ea typeface="微软雅黑" pitchFamily="34" charset="-122"/>
                        </a:rPr>
                        <a:t>有创意的想法，自我表达，自由，美</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微软雅黑" pitchFamily="34" charset="-122"/>
                          <a:ea typeface="微软雅黑" pitchFamily="34" charset="-122"/>
                        </a:rPr>
                        <a:t>创造力，对情感的表现能力，以非传统的方式来表现自己；相当自由、开放</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dirty="0">
                          <a:ln>
                            <a:noFill/>
                          </a:ln>
                          <a:solidFill>
                            <a:schemeClr val="tx1"/>
                          </a:solidFill>
                          <a:effectLst/>
                          <a:latin typeface="微软雅黑" pitchFamily="34" charset="-122"/>
                          <a:ea typeface="微软雅黑" pitchFamily="34" charset="-122"/>
                        </a:rPr>
                        <a:t>作家、编辑、音乐家、摄影师、厨师、漫画家、导演、室内装潢设计师</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xmlns="" id="{0070AE3E-0B06-4EFB-B49C-2BAAB73AB38C}"/>
              </a:ext>
            </a:extLst>
          </p:cNvPr>
          <p:cNvCxnSpPr/>
          <p:nvPr/>
        </p:nvCxnSpPr>
        <p:spPr>
          <a:xfrm>
            <a:off x="1486808" y="1399042"/>
            <a:ext cx="73088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148" name="TextBox 8">
            <a:extLst>
              <a:ext uri="{FF2B5EF4-FFF2-40B4-BE49-F238E27FC236}">
                <a16:creationId xmlns:a16="http://schemas.microsoft.com/office/drawing/2014/main" xmlns="" id="{D12F22E5-00A1-4072-B66D-57E24A434C5D}"/>
              </a:ext>
            </a:extLst>
          </p:cNvPr>
          <p:cNvSpPr txBox="1">
            <a:spLocks noChangeArrowheads="1"/>
          </p:cNvSpPr>
          <p:nvPr/>
        </p:nvSpPr>
        <p:spPr bwMode="auto">
          <a:xfrm>
            <a:off x="2232025" y="1787525"/>
            <a:ext cx="7156450" cy="310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342900" marR="0" lvl="0" indent="-342900" algn="l" defTabSz="914400" rtl="0" eaLnBrk="1" fontAlgn="auto" latinLnBrk="1" hangingPunct="1">
              <a:lnSpc>
                <a:spcPct val="100000"/>
              </a:lnSpc>
              <a:spcBef>
                <a:spcPct val="35000"/>
              </a:spcBef>
              <a:spcAft>
                <a:spcPct val="35000"/>
              </a:spcAft>
              <a:buClrTx/>
              <a:buSzTx/>
              <a:buFontTx/>
              <a:buNone/>
              <a:tabLst/>
              <a:defRPr/>
            </a:pPr>
            <a:r>
              <a:rPr kumimoji="0" lang="zh-CN" altLang="en-US" sz="2800" b="1"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rPr>
              <a:t>认知目标：</a:t>
            </a:r>
          </a:p>
          <a:p>
            <a:pPr marL="342900" marR="0" lvl="0" indent="-342900" algn="just" defTabSz="914400" rtl="0" eaLnBrk="1" fontAlgn="auto" latinLnBrk="1" hangingPunct="1">
              <a:lnSpc>
                <a:spcPct val="110000"/>
              </a:lnSpc>
              <a:spcBef>
                <a:spcPct val="20000"/>
              </a:spcBef>
              <a:spcAft>
                <a:spcPct val="20000"/>
              </a:spcAft>
              <a:buClrTx/>
              <a:buSzTx/>
              <a:buFont typeface="Wingdings" panose="05000000000000000000" pitchFamily="2" charset="2"/>
              <a:buChar char="p"/>
              <a:tabLst/>
              <a:defRPr/>
            </a:pPr>
            <a:r>
              <a:rPr kumimoji="0" lang="zh-CN" altLang="en-US" sz="20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兴趣的定义</a:t>
            </a:r>
          </a:p>
          <a:p>
            <a:pPr marL="342900" marR="0" lvl="0" indent="-342900" algn="just" defTabSz="914400" rtl="0" eaLnBrk="1" fontAlgn="auto" latinLnBrk="1" hangingPunct="1">
              <a:lnSpc>
                <a:spcPct val="110000"/>
              </a:lnSpc>
              <a:spcBef>
                <a:spcPct val="20000"/>
              </a:spcBef>
              <a:spcAft>
                <a:spcPct val="20000"/>
              </a:spcAft>
              <a:buClrTx/>
              <a:buSzTx/>
              <a:buFont typeface="Wingdings" panose="05000000000000000000" pitchFamily="2" charset="2"/>
              <a:buNone/>
              <a:tabLst/>
              <a:defRPr/>
            </a:pPr>
            <a:r>
              <a:rPr kumimoji="0" lang="en-US" altLang="zh-CN" sz="20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兴趣是人们获得工作满意度、职业稳定性和职业成就感的重要影响因素，愿意将兴趣作为职业选择时的考虑因素。</a:t>
            </a:r>
            <a:endParaRPr kumimoji="0" lang="en-US" altLang="zh-CN" sz="20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914400" rtl="0" eaLnBrk="1" fontAlgn="auto" latinLnBrk="1" hangingPunct="1">
              <a:lnSpc>
                <a:spcPct val="110000"/>
              </a:lnSpc>
              <a:spcBef>
                <a:spcPct val="20000"/>
              </a:spcBef>
              <a:spcAft>
                <a:spcPct val="20000"/>
              </a:spcAft>
              <a:buClrTx/>
              <a:buSzTx/>
              <a:buFont typeface="Wingdings" panose="05000000000000000000" pitchFamily="2" charset="2"/>
              <a:buChar char="p"/>
              <a:tabLst/>
              <a:defRPr/>
            </a:pPr>
            <a:r>
              <a:rPr kumimoji="0" lang="zh-CN" altLang="en-US" sz="20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兴趣与职业生涯发展的关系</a:t>
            </a:r>
          </a:p>
          <a:p>
            <a:pPr marL="342900" marR="0" lvl="0" indent="-342900" algn="just" defTabSz="914400" rtl="0" eaLnBrk="1" fontAlgn="auto" latinLnBrk="1" hangingPunct="1">
              <a:lnSpc>
                <a:spcPct val="110000"/>
              </a:lnSpc>
              <a:spcBef>
                <a:spcPct val="20000"/>
              </a:spcBef>
              <a:spcAft>
                <a:spcPct val="20000"/>
              </a:spcAft>
              <a:buClrTx/>
              <a:buSzTx/>
              <a:buFont typeface="Wingdings" panose="05000000000000000000" pitchFamily="2" charset="2"/>
              <a:buNone/>
              <a:tabLst/>
              <a:defRPr/>
            </a:pPr>
            <a:r>
              <a:rPr kumimoji="0" lang="en-US" altLang="zh-CN" sz="20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兴趣虽然是我们动力和快乐的来源，但是工作并不是体现兴趣的唯一途径。</a:t>
            </a:r>
          </a:p>
        </p:txBody>
      </p:sp>
      <p:cxnSp>
        <p:nvCxnSpPr>
          <p:cNvPr id="12" name="직선 연결선 11">
            <a:extLst>
              <a:ext uri="{FF2B5EF4-FFF2-40B4-BE49-F238E27FC236}">
                <a16:creationId xmlns:a16="http://schemas.microsoft.com/office/drawing/2014/main" xmlns="" id="{1F01435D-9995-40B3-80F3-9E4176552BFF}"/>
              </a:ext>
            </a:extLst>
          </p:cNvPr>
          <p:cNvCxnSpPr/>
          <p:nvPr/>
        </p:nvCxnSpPr>
        <p:spPr>
          <a:xfrm>
            <a:off x="1255713" y="1137786"/>
            <a:ext cx="0" cy="5589587"/>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2">
            <a:extLst>
              <a:ext uri="{FF2B5EF4-FFF2-40B4-BE49-F238E27FC236}">
                <a16:creationId xmlns:a16="http://schemas.microsoft.com/office/drawing/2014/main" xmlns="" id="{AC0B8BC8-3894-43EE-9842-3056B48D7482}"/>
              </a:ext>
            </a:extLst>
          </p:cNvPr>
          <p:cNvSpPr txBox="1">
            <a:spLocks noChangeArrowheads="1"/>
          </p:cNvSpPr>
          <p:nvPr/>
        </p:nvSpPr>
        <p:spPr>
          <a:xfrm>
            <a:off x="-1251404" y="410029"/>
            <a:ext cx="8054975" cy="989013"/>
          </a:xfrm>
          <a:prstGeom prst="rect">
            <a:avLst/>
          </a:prstGeom>
        </p:spPr>
        <p:txBody>
          <a:bodyPr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1" hangingPunct="1">
              <a:lnSpc>
                <a:spcPct val="100000"/>
              </a:lnSpc>
              <a:spcBef>
                <a:spcPct val="0"/>
              </a:spcBef>
              <a:spcAft>
                <a:spcPts val="0"/>
              </a:spcAft>
              <a:buClrTx/>
              <a:buSzTx/>
              <a:buFontTx/>
              <a:buNone/>
              <a:tabLst/>
              <a:defRPr/>
            </a:pPr>
            <a:r>
              <a:rPr kumimoji="0" lang="zh-CN" altLang="en-US" sz="4400" b="0" i="0" u="none" strike="noStrike" kern="1200" cap="none" spc="0" normalizeH="0" baseline="0" noProof="0" dirty="0">
                <a:ln>
                  <a:noFill/>
                </a:ln>
                <a:solidFill>
                  <a:srgbClr val="000099"/>
                </a:solidFill>
                <a:effectLst>
                  <a:outerShdw blurRad="38100" dist="38100" dir="2700000" algn="tl">
                    <a:srgbClr val="C0C0C0"/>
                  </a:outerShdw>
                </a:effectLst>
                <a:uLnTx/>
                <a:uFillTx/>
                <a:latin typeface="微软雅黑" pitchFamily="34" charset="-122"/>
                <a:ea typeface="微软雅黑" pitchFamily="34" charset="-122"/>
                <a:cs typeface="+mj-cs"/>
              </a:rPr>
              <a:t>教学目标</a:t>
            </a:r>
            <a:endParaRPr kumimoji="0" lang="zh-CN" altLang="en-US" sz="3200" b="0" i="0" u="none" strike="noStrike" kern="1200" cap="none" spc="0" normalizeH="0" baseline="0" noProof="0" dirty="0">
              <a:ln>
                <a:noFill/>
              </a:ln>
              <a:solidFill>
                <a:srgbClr val="000099"/>
              </a:solidFill>
              <a:effectLst/>
              <a:uLnTx/>
              <a:uFillTx/>
              <a:latin typeface="微软雅黑" pitchFamily="34" charset="-122"/>
              <a:ea typeface="微软雅黑" pitchFamily="34" charset="-122"/>
              <a:cs typeface="+mj-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矩形 6">
            <a:extLst>
              <a:ext uri="{FF2B5EF4-FFF2-40B4-BE49-F238E27FC236}">
                <a16:creationId xmlns:a16="http://schemas.microsoft.com/office/drawing/2014/main" xmlns="" id="{406B4BD8-A677-4AA7-86B1-4F65D468525C}"/>
              </a:ext>
            </a:extLst>
          </p:cNvPr>
          <p:cNvSpPr>
            <a:spLocks noChangeArrowheads="1"/>
          </p:cNvSpPr>
          <p:nvPr/>
        </p:nvSpPr>
        <p:spPr bwMode="auto">
          <a:xfrm>
            <a:off x="7210425" y="30099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楷体_GB2312" panose="02010609030101010101" pitchFamily="49" charset="-122"/>
              <a:ea typeface="楷体_GB2312" panose="02010609030101010101" pitchFamily="49" charset="-122"/>
              <a:cs typeface="+mn-cs"/>
            </a:endParaRPr>
          </a:p>
        </p:txBody>
      </p:sp>
      <p:pic>
        <p:nvPicPr>
          <p:cNvPr id="41989" name="Picture 3">
            <a:extLst>
              <a:ext uri="{FF2B5EF4-FFF2-40B4-BE49-F238E27FC236}">
                <a16:creationId xmlns:a16="http://schemas.microsoft.com/office/drawing/2014/main" xmlns="" id="{0DFEF2DC-9A02-42A6-A07A-F316895B9662}"/>
              </a:ext>
            </a:extLst>
          </p:cNvPr>
          <p:cNvPicPr>
            <a:picLocks noChangeAspect="1" noChangeArrowheads="1"/>
          </p:cNvPicPr>
          <p:nvPr/>
        </p:nvPicPr>
        <p:blipFill>
          <a:blip r:embed="rId2">
            <a:lum bright="10000" contrast="40000"/>
            <a:extLst>
              <a:ext uri="{28A0092B-C50C-407E-A947-70E740481C1C}">
                <a14:useLocalDpi xmlns:a14="http://schemas.microsoft.com/office/drawing/2010/main" val="0"/>
              </a:ext>
            </a:extLst>
          </a:blip>
          <a:srcRect l="20381" t="9845" r="40602" b="55809"/>
          <a:stretch>
            <a:fillRect/>
          </a:stretch>
        </p:blipFill>
        <p:spPr bwMode="auto">
          <a:xfrm>
            <a:off x="4513966" y="936836"/>
            <a:ext cx="3384550"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矩形 6">
            <a:extLst>
              <a:ext uri="{FF2B5EF4-FFF2-40B4-BE49-F238E27FC236}">
                <a16:creationId xmlns:a16="http://schemas.microsoft.com/office/drawing/2014/main" xmlns="" id="{5B5985D8-AE6B-4FB3-9C39-A89445A86D5A}"/>
              </a:ext>
            </a:extLst>
          </p:cNvPr>
          <p:cNvSpPr>
            <a:spLocks noChangeArrowheads="1"/>
          </p:cNvSpPr>
          <p:nvPr/>
        </p:nvSpPr>
        <p:spPr bwMode="auto">
          <a:xfrm>
            <a:off x="7210425" y="30099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楷体_GB2312" panose="02010609030101010101" pitchFamily="49" charset="-122"/>
              <a:ea typeface="楷体_GB2312" panose="02010609030101010101" pitchFamily="49" charset="-122"/>
              <a:cs typeface="+mn-cs"/>
            </a:endParaRPr>
          </a:p>
        </p:txBody>
      </p:sp>
      <p:sp>
        <p:nvSpPr>
          <p:cNvPr id="9" name="椭圆 8">
            <a:extLst>
              <a:ext uri="{FF2B5EF4-FFF2-40B4-BE49-F238E27FC236}">
                <a16:creationId xmlns:a16="http://schemas.microsoft.com/office/drawing/2014/main" xmlns="" id="{642A4EF1-BF31-4FBD-B897-8539F0297E2B}"/>
              </a:ext>
            </a:extLst>
          </p:cNvPr>
          <p:cNvSpPr/>
          <p:nvPr/>
        </p:nvSpPr>
        <p:spPr>
          <a:xfrm>
            <a:off x="1828800" y="1295400"/>
            <a:ext cx="1676400" cy="1600200"/>
          </a:xfrm>
          <a:prstGeom prst="ellipse">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3016" name="TextBox 9">
            <a:extLst>
              <a:ext uri="{FF2B5EF4-FFF2-40B4-BE49-F238E27FC236}">
                <a16:creationId xmlns:a16="http://schemas.microsoft.com/office/drawing/2014/main" xmlns="" id="{35215C6C-7678-4BE4-AC0D-78850B87F80E}"/>
              </a:ext>
            </a:extLst>
          </p:cNvPr>
          <p:cNvSpPr txBox="1">
            <a:spLocks noChangeArrowheads="1"/>
          </p:cNvSpPr>
          <p:nvPr/>
        </p:nvSpPr>
        <p:spPr bwMode="auto">
          <a:xfrm>
            <a:off x="2133601" y="1676400"/>
            <a:ext cx="1096963"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zh-CN" sz="44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4</a:t>
            </a:r>
            <a:r>
              <a:rPr kumimoji="0" lang="zh-CN" altLang="en-US" sz="44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号</a:t>
            </a:r>
          </a:p>
        </p:txBody>
      </p:sp>
      <p:sp>
        <p:nvSpPr>
          <p:cNvPr id="11" name="Rectangle 2">
            <a:extLst>
              <a:ext uri="{FF2B5EF4-FFF2-40B4-BE49-F238E27FC236}">
                <a16:creationId xmlns:a16="http://schemas.microsoft.com/office/drawing/2014/main" xmlns="" id="{C8C0FD23-1EDE-4DB9-A42F-893DEA0A72AC}"/>
              </a:ext>
            </a:extLst>
          </p:cNvPr>
          <p:cNvSpPr txBox="1">
            <a:spLocks noChangeArrowheads="1"/>
          </p:cNvSpPr>
          <p:nvPr/>
        </p:nvSpPr>
        <p:spPr bwMode="auto">
          <a:xfrm>
            <a:off x="3440113" y="917575"/>
            <a:ext cx="5791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ctr" defTabSz="914400" rtl="0" eaLnBrk="1" fontAlgn="auto" latinLnBrk="1" hangingPunct="1">
              <a:lnSpc>
                <a:spcPct val="100000"/>
              </a:lnSpc>
              <a:spcBef>
                <a:spcPct val="0"/>
              </a:spcBef>
              <a:spcAft>
                <a:spcPts val="0"/>
              </a:spcAft>
              <a:buClrTx/>
              <a:buSzTx/>
              <a:buFontTx/>
              <a:buNone/>
              <a:tabLst/>
              <a:defRPr/>
            </a:pPr>
            <a:r>
              <a:rPr kumimoji="0" lang="en-US" altLang="zh-CN" sz="3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S</a:t>
            </a:r>
            <a:r>
              <a:rPr kumimoji="0" lang="zh-CN" altLang="en-US" sz="3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社会型人的特点</a:t>
            </a:r>
          </a:p>
        </p:txBody>
      </p:sp>
      <p:sp>
        <p:nvSpPr>
          <p:cNvPr id="43018" name="Rectangle 3">
            <a:extLst>
              <a:ext uri="{FF2B5EF4-FFF2-40B4-BE49-F238E27FC236}">
                <a16:creationId xmlns:a16="http://schemas.microsoft.com/office/drawing/2014/main" xmlns="" id="{A0483273-1CC1-4564-A493-837A6E43E090}"/>
              </a:ext>
            </a:extLst>
          </p:cNvPr>
          <p:cNvSpPr txBox="1">
            <a:spLocks noChangeArrowheads="1"/>
          </p:cNvSpPr>
          <p:nvPr/>
        </p:nvSpPr>
        <p:spPr bwMode="auto">
          <a:xfrm>
            <a:off x="3503614" y="2133601"/>
            <a:ext cx="4752975" cy="460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457200" marR="0" lvl="0" indent="-457200" algn="l" defTabSz="914400" rtl="0" eaLnBrk="1" fontAlgn="auto" latinLnBrk="1" hangingPunct="1">
              <a:lnSpc>
                <a:spcPct val="120000"/>
              </a:lnSpc>
              <a:spcBef>
                <a:spcPct val="20000"/>
              </a:spcBef>
              <a:spcAft>
                <a:spcPts val="0"/>
              </a:spcAft>
              <a:buClrTx/>
              <a:buSzTx/>
              <a:buFont typeface="Wingdings" panose="05000000000000000000" pitchFamily="2" charset="2"/>
              <a:buChar char="p"/>
              <a:tabLst/>
              <a:defRPr/>
            </a:pPr>
            <a:r>
              <a:rPr kumimoji="0" lang="zh-CN" altLang="en-US" sz="2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对人感兴趣</a:t>
            </a:r>
          </a:p>
          <a:p>
            <a:pPr marL="457200" marR="0" lvl="0" indent="-457200" algn="l" defTabSz="914400" rtl="0" eaLnBrk="1" fontAlgn="auto" latinLnBrk="1" hangingPunct="1">
              <a:lnSpc>
                <a:spcPct val="120000"/>
              </a:lnSpc>
              <a:spcBef>
                <a:spcPct val="20000"/>
              </a:spcBef>
              <a:spcAft>
                <a:spcPts val="0"/>
              </a:spcAft>
              <a:buClrTx/>
              <a:buSzTx/>
              <a:buFont typeface="Wingdings" panose="05000000000000000000" pitchFamily="2" charset="2"/>
              <a:buChar char="p"/>
              <a:tabLst/>
              <a:defRPr/>
            </a:pPr>
            <a:r>
              <a:rPr kumimoji="0" lang="zh-CN" altLang="en-US" sz="2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良好的人际交往技能，</a:t>
            </a:r>
            <a:r>
              <a:rPr kumimoji="0" lang="zh-CN" altLang="en-US" sz="2600" b="0"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rPr>
              <a:t>敏感的关系体验</a:t>
            </a:r>
          </a:p>
          <a:p>
            <a:pPr marL="457200" marR="0" lvl="0" indent="-457200" algn="l" defTabSz="914400" rtl="0" eaLnBrk="1" fontAlgn="auto" latinLnBrk="1" hangingPunct="1">
              <a:lnSpc>
                <a:spcPct val="120000"/>
              </a:lnSpc>
              <a:spcBef>
                <a:spcPct val="20000"/>
              </a:spcBef>
              <a:spcAft>
                <a:spcPts val="0"/>
              </a:spcAft>
              <a:buClrTx/>
              <a:buSzTx/>
              <a:buFont typeface="Wingdings" panose="05000000000000000000" pitchFamily="2" charset="2"/>
              <a:buChar char="p"/>
              <a:tabLst/>
              <a:defRPr/>
            </a:pPr>
            <a:r>
              <a:rPr kumimoji="0" lang="zh-CN" altLang="en-US" sz="2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服务他人、微笑</a:t>
            </a:r>
          </a:p>
          <a:p>
            <a:pPr marL="457200" marR="0" lvl="0" indent="-457200" algn="l" defTabSz="914400" rtl="0" eaLnBrk="1" fontAlgn="auto" latinLnBrk="1" hangingPunct="1">
              <a:lnSpc>
                <a:spcPct val="120000"/>
              </a:lnSpc>
              <a:spcBef>
                <a:spcPct val="20000"/>
              </a:spcBef>
              <a:spcAft>
                <a:spcPts val="0"/>
              </a:spcAft>
              <a:buClrTx/>
              <a:buSzTx/>
              <a:buFont typeface="Wingdings" panose="05000000000000000000" pitchFamily="2" charset="2"/>
              <a:buChar char="p"/>
              <a:tabLst/>
              <a:defRPr/>
            </a:pPr>
            <a:r>
              <a:rPr kumimoji="0" lang="zh-CN" altLang="en-US" sz="2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帮助别人解决问题</a:t>
            </a:r>
          </a:p>
          <a:p>
            <a:pPr marL="457200" marR="0" lvl="0" indent="-457200" algn="l" defTabSz="914400" rtl="0" eaLnBrk="1" fontAlgn="auto" latinLnBrk="1" hangingPunct="1">
              <a:lnSpc>
                <a:spcPct val="120000"/>
              </a:lnSpc>
              <a:spcBef>
                <a:spcPct val="20000"/>
              </a:spcBef>
              <a:spcAft>
                <a:spcPts val="0"/>
              </a:spcAft>
              <a:buClrTx/>
              <a:buSzTx/>
              <a:buFont typeface="Wingdings" panose="05000000000000000000" pitchFamily="2" charset="2"/>
              <a:buChar char="p"/>
              <a:tabLst/>
              <a:defRPr/>
            </a:pPr>
            <a:r>
              <a:rPr kumimoji="0" lang="zh-CN" altLang="en-US" sz="2600" b="0"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rPr>
              <a:t>教师、护士、心理咨询师</a:t>
            </a:r>
          </a:p>
        </p:txBody>
      </p:sp>
      <p:pic>
        <p:nvPicPr>
          <p:cNvPr id="43019" name="Picture 4">
            <a:extLst>
              <a:ext uri="{FF2B5EF4-FFF2-40B4-BE49-F238E27FC236}">
                <a16:creationId xmlns:a16="http://schemas.microsoft.com/office/drawing/2014/main" xmlns="" id="{D965C3F1-C681-4357-99A4-2818E5859E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1825" y="1652588"/>
            <a:ext cx="1957388"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矩形 6">
            <a:extLst>
              <a:ext uri="{FF2B5EF4-FFF2-40B4-BE49-F238E27FC236}">
                <a16:creationId xmlns:a16="http://schemas.microsoft.com/office/drawing/2014/main" xmlns="" id="{137EBE41-430B-456F-8E35-1A44C9E314ED}"/>
              </a:ext>
            </a:extLst>
          </p:cNvPr>
          <p:cNvSpPr>
            <a:spLocks noChangeArrowheads="1"/>
          </p:cNvSpPr>
          <p:nvPr/>
        </p:nvSpPr>
        <p:spPr bwMode="auto">
          <a:xfrm>
            <a:off x="7210425" y="30099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楷体_GB2312" panose="02010609030101010101" pitchFamily="49" charset="-122"/>
              <a:ea typeface="楷体_GB2312" panose="02010609030101010101" pitchFamily="49" charset="-122"/>
              <a:cs typeface="+mn-cs"/>
            </a:endParaRPr>
          </a:p>
        </p:txBody>
      </p:sp>
      <p:sp>
        <p:nvSpPr>
          <p:cNvPr id="12" name="Rectangle 3">
            <a:extLst>
              <a:ext uri="{FF2B5EF4-FFF2-40B4-BE49-F238E27FC236}">
                <a16:creationId xmlns:a16="http://schemas.microsoft.com/office/drawing/2014/main" xmlns="" id="{158D402A-BEB0-43AE-BD66-418340B6F934}"/>
              </a:ext>
            </a:extLst>
          </p:cNvPr>
          <p:cNvSpPr txBox="1">
            <a:spLocks noChangeArrowheads="1"/>
          </p:cNvSpPr>
          <p:nvPr/>
        </p:nvSpPr>
        <p:spPr bwMode="auto">
          <a:xfrm>
            <a:off x="1524000" y="963358"/>
            <a:ext cx="5791200" cy="1143000"/>
          </a:xfrm>
          <a:prstGeom prst="rect">
            <a:avLst/>
          </a:prstGeom>
          <a:noFill/>
          <a:ln>
            <a:miter lim="800000"/>
            <a:headEnd/>
            <a:tailEnd/>
          </a:ln>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4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 </a:t>
            </a:r>
            <a:r>
              <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社会型</a:t>
            </a:r>
            <a:r>
              <a:rPr kumimoji="0" lang="en-US" altLang="zh-CN"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S</a:t>
            </a:r>
            <a:endPar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cxnSp>
        <p:nvCxnSpPr>
          <p:cNvPr id="16" name="直接连接符 15">
            <a:extLst>
              <a:ext uri="{FF2B5EF4-FFF2-40B4-BE49-F238E27FC236}">
                <a16:creationId xmlns:a16="http://schemas.microsoft.com/office/drawing/2014/main" xmlns="" id="{8FE72D10-4DB8-4DF7-85F9-4C878B174EA4}"/>
              </a:ext>
            </a:extLst>
          </p:cNvPr>
          <p:cNvCxnSpPr/>
          <p:nvPr/>
        </p:nvCxnSpPr>
        <p:spPr>
          <a:xfrm>
            <a:off x="1752600" y="1725358"/>
            <a:ext cx="6705600" cy="0"/>
          </a:xfrm>
          <a:prstGeom prst="line">
            <a:avLst/>
          </a:prstGeom>
        </p:spPr>
        <p:style>
          <a:lnRef idx="1">
            <a:schemeClr val="accent6"/>
          </a:lnRef>
          <a:fillRef idx="0">
            <a:schemeClr val="accent6"/>
          </a:fillRef>
          <a:effectRef idx="0">
            <a:schemeClr val="accent6"/>
          </a:effectRef>
          <a:fontRef idx="minor">
            <a:schemeClr val="tx1"/>
          </a:fontRef>
        </p:style>
      </p:cxnSp>
      <p:graphicFrame>
        <p:nvGraphicFramePr>
          <p:cNvPr id="18" name="Group 26">
            <a:extLst>
              <a:ext uri="{FF2B5EF4-FFF2-40B4-BE49-F238E27FC236}">
                <a16:creationId xmlns:a16="http://schemas.microsoft.com/office/drawing/2014/main" xmlns="" id="{84622F37-785C-4BDC-8038-3402BB6FADFA}"/>
              </a:ext>
            </a:extLst>
          </p:cNvPr>
          <p:cNvGraphicFramePr>
            <a:graphicFrameLocks noGrp="1"/>
          </p:cNvGraphicFramePr>
          <p:nvPr>
            <p:extLst>
              <p:ext uri="{D42A27DB-BD31-4B8C-83A1-F6EECF244321}">
                <p14:modId xmlns:p14="http://schemas.microsoft.com/office/powerpoint/2010/main" val="4266880421"/>
              </p:ext>
            </p:extLst>
          </p:nvPr>
        </p:nvGraphicFramePr>
        <p:xfrm>
          <a:off x="2286001" y="2334959"/>
          <a:ext cx="7777163" cy="3476625"/>
        </p:xfrm>
        <a:graphic>
          <a:graphicData uri="http://schemas.openxmlformats.org/drawingml/2006/table">
            <a:tbl>
              <a:tblPr/>
              <a:tblGrid>
                <a:gridCol w="1433513">
                  <a:extLst>
                    <a:ext uri="{9D8B030D-6E8A-4147-A177-3AD203B41FA5}">
                      <a16:colId xmlns:a16="http://schemas.microsoft.com/office/drawing/2014/main" xmlns="" val="20000"/>
                    </a:ext>
                  </a:extLst>
                </a:gridCol>
                <a:gridCol w="1843087">
                  <a:extLst>
                    <a:ext uri="{9D8B030D-6E8A-4147-A177-3AD203B41FA5}">
                      <a16:colId xmlns:a16="http://schemas.microsoft.com/office/drawing/2014/main" xmlns="" val="20001"/>
                    </a:ext>
                  </a:extLst>
                </a:gridCol>
                <a:gridCol w="1038225">
                  <a:extLst>
                    <a:ext uri="{9D8B030D-6E8A-4147-A177-3AD203B41FA5}">
                      <a16:colId xmlns:a16="http://schemas.microsoft.com/office/drawing/2014/main" xmlns="" val="20002"/>
                    </a:ext>
                  </a:extLst>
                </a:gridCol>
                <a:gridCol w="2009775">
                  <a:extLst>
                    <a:ext uri="{9D8B030D-6E8A-4147-A177-3AD203B41FA5}">
                      <a16:colId xmlns:a16="http://schemas.microsoft.com/office/drawing/2014/main" xmlns="" val="20003"/>
                    </a:ext>
                  </a:extLst>
                </a:gridCol>
                <a:gridCol w="1452563">
                  <a:extLst>
                    <a:ext uri="{9D8B030D-6E8A-4147-A177-3AD203B41FA5}">
                      <a16:colId xmlns:a16="http://schemas.microsoft.com/office/drawing/2014/main" xmlns="" val="20004"/>
                    </a:ext>
                  </a:extLst>
                </a:gridCol>
              </a:tblGrid>
              <a:tr h="82294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微软雅黑" pitchFamily="34" charset="-122"/>
                          <a:ea typeface="微软雅黑" pitchFamily="34" charset="-122"/>
                        </a:rPr>
                        <a:t>类型</a:t>
                      </a:r>
                    </a:p>
                  </a:txBody>
                  <a:tcPr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微软雅黑" pitchFamily="34" charset="-122"/>
                          <a:ea typeface="微软雅黑" pitchFamily="34" charset="-122"/>
                        </a:rPr>
                        <a:t>喜欢的活动</a:t>
                      </a:r>
                    </a:p>
                  </a:txBody>
                  <a:tcPr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微软雅黑" pitchFamily="34" charset="-122"/>
                          <a:ea typeface="微软雅黑" pitchFamily="34" charset="-122"/>
                        </a:rPr>
                        <a:t>重视</a:t>
                      </a:r>
                    </a:p>
                  </a:txBody>
                  <a:tcPr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微软雅黑" pitchFamily="34" charset="-122"/>
                          <a:ea typeface="微软雅黑" pitchFamily="34" charset="-122"/>
                        </a:rPr>
                        <a:t>职业环境要求</a:t>
                      </a:r>
                    </a:p>
                  </a:txBody>
                  <a:tcPr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微软雅黑" pitchFamily="34" charset="-122"/>
                          <a:ea typeface="微软雅黑" pitchFamily="34" charset="-122"/>
                        </a:rPr>
                        <a:t>典型职业</a:t>
                      </a:r>
                    </a:p>
                  </a:txBody>
                  <a:tcPr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265368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微软雅黑" pitchFamily="34" charset="-122"/>
                          <a:ea typeface="微软雅黑" pitchFamily="34" charset="-122"/>
                        </a:rPr>
                        <a:t>社会型</a:t>
                      </a:r>
                      <a:r>
                        <a:rPr kumimoji="1" lang="en-US" altLang="zh-CN" sz="2400" b="0" i="0" u="none" strike="noStrike" cap="none" normalizeH="0" baseline="0">
                          <a:ln>
                            <a:noFill/>
                          </a:ln>
                          <a:solidFill>
                            <a:schemeClr val="tx1"/>
                          </a:solidFill>
                          <a:effectLst/>
                          <a:latin typeface="微软雅黑" pitchFamily="34" charset="-122"/>
                          <a:ea typeface="微软雅黑" pitchFamily="34" charset="-122"/>
                        </a:rPr>
                        <a:t>S</a:t>
                      </a:r>
                    </a:p>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微软雅黑" pitchFamily="34" charset="-122"/>
                          <a:ea typeface="微软雅黑" pitchFamily="34" charset="-122"/>
                        </a:rPr>
                        <a:t>(Social)</a:t>
                      </a: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微软雅黑" pitchFamily="34" charset="-122"/>
                          <a:ea typeface="微软雅黑" pitchFamily="34" charset="-122"/>
                        </a:rPr>
                        <a:t>喜欢与人合作，热情关心他人的幸福，愿意帮助别人成长或解决困难、为他人提供服务</a:t>
                      </a:r>
                    </a:p>
                  </a:txBody>
                  <a:tcPr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微软雅黑" pitchFamily="34" charset="-122"/>
                          <a:ea typeface="微软雅黑" pitchFamily="34" charset="-122"/>
                        </a:rPr>
                        <a:t>服务社会与他人，公正，理解，平等，理想</a:t>
                      </a:r>
                    </a:p>
                  </a:txBody>
                  <a:tcPr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微软雅黑" pitchFamily="34" charset="-122"/>
                          <a:ea typeface="微软雅黑" pitchFamily="34" charset="-122"/>
                        </a:rPr>
                        <a:t>人际交往能力，教导、医治、帮助他人等方面的技能，对他人表现出精神上的关爱，愿意担负社会责任</a:t>
                      </a:r>
                    </a:p>
                  </a:txBody>
                  <a:tcPr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微软雅黑" pitchFamily="34" charset="-122"/>
                          <a:ea typeface="微软雅黑" pitchFamily="34" charset="-122"/>
                        </a:rPr>
                        <a:t>教师、社会工作者、牧师、心理咨询师、护士</a:t>
                      </a:r>
                    </a:p>
                  </a:txBody>
                  <a:tcPr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矩形 6">
            <a:extLst>
              <a:ext uri="{FF2B5EF4-FFF2-40B4-BE49-F238E27FC236}">
                <a16:creationId xmlns:a16="http://schemas.microsoft.com/office/drawing/2014/main" xmlns="" id="{EB0FF1AE-188E-447F-A7EA-63E875473F59}"/>
              </a:ext>
            </a:extLst>
          </p:cNvPr>
          <p:cNvSpPr>
            <a:spLocks noChangeArrowheads="1"/>
          </p:cNvSpPr>
          <p:nvPr/>
        </p:nvSpPr>
        <p:spPr bwMode="auto">
          <a:xfrm>
            <a:off x="7210425" y="30099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楷体_GB2312" panose="02010609030101010101" pitchFamily="49" charset="-122"/>
              <a:ea typeface="楷体_GB2312" panose="02010609030101010101" pitchFamily="49" charset="-122"/>
              <a:cs typeface="+mn-cs"/>
            </a:endParaRPr>
          </a:p>
        </p:txBody>
      </p:sp>
      <p:pic>
        <p:nvPicPr>
          <p:cNvPr id="46085" name="Picture 2">
            <a:extLst>
              <a:ext uri="{FF2B5EF4-FFF2-40B4-BE49-F238E27FC236}">
                <a16:creationId xmlns:a16="http://schemas.microsoft.com/office/drawing/2014/main" xmlns="" id="{54FB4C93-6606-4C63-AF1B-CB3FAE5D9409}"/>
              </a:ext>
            </a:extLst>
          </p:cNvPr>
          <p:cNvPicPr>
            <a:picLocks noChangeAspect="1" noChangeArrowheads="1"/>
          </p:cNvPicPr>
          <p:nvPr/>
        </p:nvPicPr>
        <p:blipFill>
          <a:blip r:embed="rId2">
            <a:lum bright="10000" contrast="40000"/>
            <a:extLst>
              <a:ext uri="{28A0092B-C50C-407E-A947-70E740481C1C}">
                <a14:useLocalDpi xmlns:a14="http://schemas.microsoft.com/office/drawing/2010/main" val="0"/>
              </a:ext>
            </a:extLst>
          </a:blip>
          <a:srcRect l="57825" t="9610" r="529" b="35825"/>
          <a:stretch>
            <a:fillRect/>
          </a:stretch>
        </p:blipFill>
        <p:spPr bwMode="auto">
          <a:xfrm>
            <a:off x="2362200" y="1277849"/>
            <a:ext cx="3455988"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6" name="Picture 3">
            <a:extLst>
              <a:ext uri="{FF2B5EF4-FFF2-40B4-BE49-F238E27FC236}">
                <a16:creationId xmlns:a16="http://schemas.microsoft.com/office/drawing/2014/main" xmlns="" id="{1AC8B7C0-BDDF-4F69-AF4F-50C1C192B1B6}"/>
              </a:ext>
            </a:extLst>
          </p:cNvPr>
          <p:cNvPicPr>
            <a:picLocks noChangeAspect="1" noChangeArrowheads="1"/>
          </p:cNvPicPr>
          <p:nvPr/>
        </p:nvPicPr>
        <p:blipFill>
          <a:blip r:embed="rId3">
            <a:lum bright="10000" contrast="40000"/>
            <a:extLst>
              <a:ext uri="{28A0092B-C50C-407E-A947-70E740481C1C}">
                <a14:useLocalDpi xmlns:a14="http://schemas.microsoft.com/office/drawing/2010/main" val="0"/>
              </a:ext>
            </a:extLst>
          </a:blip>
          <a:srcRect l="6949" t="23396" r="30699" b="11655"/>
          <a:stretch>
            <a:fillRect/>
          </a:stretch>
        </p:blipFill>
        <p:spPr bwMode="auto">
          <a:xfrm>
            <a:off x="6477001" y="1277849"/>
            <a:ext cx="3402013"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矩形 6">
            <a:extLst>
              <a:ext uri="{FF2B5EF4-FFF2-40B4-BE49-F238E27FC236}">
                <a16:creationId xmlns:a16="http://schemas.microsoft.com/office/drawing/2014/main" xmlns="" id="{0606E4DC-8A2B-47DA-812B-D9FB786DCA25}"/>
              </a:ext>
            </a:extLst>
          </p:cNvPr>
          <p:cNvSpPr>
            <a:spLocks noChangeArrowheads="1"/>
          </p:cNvSpPr>
          <p:nvPr/>
        </p:nvSpPr>
        <p:spPr bwMode="auto">
          <a:xfrm>
            <a:off x="7210425" y="30099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楷体_GB2312" panose="02010609030101010101" pitchFamily="49" charset="-122"/>
              <a:ea typeface="楷体_GB2312" panose="02010609030101010101" pitchFamily="49" charset="-122"/>
              <a:cs typeface="+mn-cs"/>
            </a:endParaRPr>
          </a:p>
        </p:txBody>
      </p:sp>
      <p:sp>
        <p:nvSpPr>
          <p:cNvPr id="8" name="椭圆 7">
            <a:extLst>
              <a:ext uri="{FF2B5EF4-FFF2-40B4-BE49-F238E27FC236}">
                <a16:creationId xmlns:a16="http://schemas.microsoft.com/office/drawing/2014/main" xmlns="" id="{6A560A8E-7E17-4536-B68B-077549225F55}"/>
              </a:ext>
            </a:extLst>
          </p:cNvPr>
          <p:cNvSpPr/>
          <p:nvPr/>
        </p:nvSpPr>
        <p:spPr>
          <a:xfrm>
            <a:off x="1676400" y="1172272"/>
            <a:ext cx="1447800" cy="1447800"/>
          </a:xfrm>
          <a:prstGeom prst="ellipse">
            <a:avLst/>
          </a:prstGeom>
          <a:solidFill>
            <a:srgbClr val="7030A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47112" name="TextBox 8">
            <a:extLst>
              <a:ext uri="{FF2B5EF4-FFF2-40B4-BE49-F238E27FC236}">
                <a16:creationId xmlns:a16="http://schemas.microsoft.com/office/drawing/2014/main" xmlns="" id="{4415F40C-B276-4510-BD84-6A81C42EB9CB}"/>
              </a:ext>
            </a:extLst>
          </p:cNvPr>
          <p:cNvSpPr txBox="1">
            <a:spLocks noChangeArrowheads="1"/>
          </p:cNvSpPr>
          <p:nvPr/>
        </p:nvSpPr>
        <p:spPr bwMode="auto">
          <a:xfrm>
            <a:off x="1905000" y="1477072"/>
            <a:ext cx="12192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zh-CN" sz="44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5</a:t>
            </a:r>
            <a:r>
              <a:rPr kumimoji="0" lang="zh-CN" altLang="en-US" sz="44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号</a:t>
            </a:r>
          </a:p>
        </p:txBody>
      </p:sp>
      <p:sp>
        <p:nvSpPr>
          <p:cNvPr id="10" name="Rectangle 2">
            <a:extLst>
              <a:ext uri="{FF2B5EF4-FFF2-40B4-BE49-F238E27FC236}">
                <a16:creationId xmlns:a16="http://schemas.microsoft.com/office/drawing/2014/main" xmlns="" id="{BA300685-88E2-40C2-8C4C-EB69F7A9649F}"/>
              </a:ext>
            </a:extLst>
          </p:cNvPr>
          <p:cNvSpPr txBox="1">
            <a:spLocks noChangeArrowheads="1"/>
          </p:cNvSpPr>
          <p:nvPr/>
        </p:nvSpPr>
        <p:spPr bwMode="auto">
          <a:xfrm>
            <a:off x="3359151" y="764286"/>
            <a:ext cx="6265863"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ctr" defTabSz="914400" rtl="0" eaLnBrk="1" fontAlgn="auto" latinLnBrk="1" hangingPunct="1">
              <a:lnSpc>
                <a:spcPct val="100000"/>
              </a:lnSpc>
              <a:spcBef>
                <a:spcPct val="0"/>
              </a:spcBef>
              <a:spcAft>
                <a:spcPts val="0"/>
              </a:spcAft>
              <a:buClrTx/>
              <a:buSzTx/>
              <a:buFontTx/>
              <a:buNone/>
              <a:tabLst/>
              <a:defRPr/>
            </a:pPr>
            <a:r>
              <a:rPr kumimoji="0" lang="en-US" altLang="zh-CN" sz="3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E</a:t>
            </a:r>
            <a:r>
              <a:rPr kumimoji="0" lang="zh-CN" altLang="en-US" sz="3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企业型人的特点</a:t>
            </a:r>
          </a:p>
        </p:txBody>
      </p:sp>
      <p:sp>
        <p:nvSpPr>
          <p:cNvPr id="47114" name="Rectangle 3">
            <a:extLst>
              <a:ext uri="{FF2B5EF4-FFF2-40B4-BE49-F238E27FC236}">
                <a16:creationId xmlns:a16="http://schemas.microsoft.com/office/drawing/2014/main" xmlns="" id="{3AB3CB6D-09F6-4C05-98B2-4F2D73AE09BE}"/>
              </a:ext>
            </a:extLst>
          </p:cNvPr>
          <p:cNvSpPr txBox="1">
            <a:spLocks noChangeArrowheads="1"/>
          </p:cNvSpPr>
          <p:nvPr/>
        </p:nvSpPr>
        <p:spPr bwMode="auto">
          <a:xfrm>
            <a:off x="3216275" y="1881885"/>
            <a:ext cx="5022850"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469900" marR="0" lvl="0" indent="-469900" algn="l" defTabSz="914400" rtl="0" eaLnBrk="1" fontAlgn="auto" latinLnBrk="1" hangingPunct="1">
              <a:lnSpc>
                <a:spcPct val="130000"/>
              </a:lnSpc>
              <a:spcBef>
                <a:spcPct val="40000"/>
              </a:spcBef>
              <a:spcAft>
                <a:spcPts val="0"/>
              </a:spcAft>
              <a:buClrTx/>
              <a:buSzTx/>
              <a:buFont typeface="Wingdings" panose="05000000000000000000" pitchFamily="2" charset="2"/>
              <a:buChar char="p"/>
              <a:tabLst/>
              <a:defRPr/>
            </a:pPr>
            <a:r>
              <a:rPr kumimoji="0" lang="zh-CN" altLang="en-US" sz="2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向人推销自己的产品或观点</a:t>
            </a:r>
          </a:p>
          <a:p>
            <a:pPr marL="469900" marR="0" lvl="0" indent="-469900" algn="l" defTabSz="914400" rtl="0" eaLnBrk="1" fontAlgn="auto" latinLnBrk="1" hangingPunct="1">
              <a:lnSpc>
                <a:spcPct val="130000"/>
              </a:lnSpc>
              <a:spcBef>
                <a:spcPct val="40000"/>
              </a:spcBef>
              <a:spcAft>
                <a:spcPts val="0"/>
              </a:spcAft>
              <a:buClrTx/>
              <a:buSzTx/>
              <a:buFont typeface="Wingdings" panose="05000000000000000000" pitchFamily="2" charset="2"/>
              <a:buChar char="p"/>
              <a:tabLst/>
              <a:defRPr/>
            </a:pPr>
            <a:r>
              <a:rPr kumimoji="0" lang="zh-CN" altLang="en-US" sz="2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追寻领导力与社会影响</a:t>
            </a:r>
          </a:p>
          <a:p>
            <a:pPr marL="469900" marR="0" lvl="0" indent="-469900" algn="l" defTabSz="914400" rtl="0" eaLnBrk="1" fontAlgn="auto" latinLnBrk="1" hangingPunct="1">
              <a:lnSpc>
                <a:spcPct val="130000"/>
              </a:lnSpc>
              <a:spcBef>
                <a:spcPct val="40000"/>
              </a:spcBef>
              <a:spcAft>
                <a:spcPts val="0"/>
              </a:spcAft>
              <a:buClrTx/>
              <a:buSzTx/>
              <a:buFont typeface="Wingdings" panose="05000000000000000000" pitchFamily="2" charset="2"/>
              <a:buChar char="p"/>
              <a:tabLst/>
              <a:defRPr/>
            </a:pPr>
            <a:r>
              <a:rPr kumimoji="0" lang="zh-CN" altLang="en-US" sz="2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有抱负，责任感强烈，勇于承担压力</a:t>
            </a:r>
          </a:p>
          <a:p>
            <a:pPr marL="469900" marR="0" lvl="0" indent="-469900" algn="l" defTabSz="914400" rtl="0" eaLnBrk="1" fontAlgn="auto" latinLnBrk="1" hangingPunct="1">
              <a:lnSpc>
                <a:spcPct val="130000"/>
              </a:lnSpc>
              <a:spcBef>
                <a:spcPct val="40000"/>
              </a:spcBef>
              <a:spcAft>
                <a:spcPts val="0"/>
              </a:spcAft>
              <a:buClrTx/>
              <a:buSzTx/>
              <a:buFont typeface="Wingdings" panose="05000000000000000000" pitchFamily="2" charset="2"/>
              <a:buChar char="p"/>
              <a:tabLst/>
              <a:defRPr/>
            </a:pPr>
            <a:r>
              <a:rPr kumimoji="0" lang="zh-CN" altLang="en-US" sz="2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言语说服能力强</a:t>
            </a:r>
          </a:p>
          <a:p>
            <a:pPr marL="469900" marR="0" lvl="0" indent="-469900" algn="l" defTabSz="914400" rtl="0" eaLnBrk="1" fontAlgn="auto" latinLnBrk="1" hangingPunct="1">
              <a:lnSpc>
                <a:spcPct val="130000"/>
              </a:lnSpc>
              <a:spcBef>
                <a:spcPct val="40000"/>
              </a:spcBef>
              <a:spcAft>
                <a:spcPts val="0"/>
              </a:spcAft>
              <a:buClrTx/>
              <a:buSzTx/>
              <a:buFont typeface="Wingdings" panose="05000000000000000000" pitchFamily="2" charset="2"/>
              <a:buChar char="p"/>
              <a:tabLst/>
              <a:defRPr/>
            </a:pPr>
            <a:r>
              <a:rPr kumimoji="0" lang="zh-CN" altLang="en-US" sz="2600" b="0"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rPr>
              <a:t>销售、管理人员、政治家、律师、思想领袖</a:t>
            </a:r>
          </a:p>
        </p:txBody>
      </p:sp>
      <p:pic>
        <p:nvPicPr>
          <p:cNvPr id="47115" name="Picture 4">
            <a:extLst>
              <a:ext uri="{FF2B5EF4-FFF2-40B4-BE49-F238E27FC236}">
                <a16:creationId xmlns:a16="http://schemas.microsoft.com/office/drawing/2014/main" xmlns="" id="{8FF408B9-EC52-4940-9D2E-FB4724C611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2488" y="2097785"/>
            <a:ext cx="17907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矩形 6">
            <a:extLst>
              <a:ext uri="{FF2B5EF4-FFF2-40B4-BE49-F238E27FC236}">
                <a16:creationId xmlns:a16="http://schemas.microsoft.com/office/drawing/2014/main" xmlns="" id="{52802E5E-ADAF-4866-BD15-21A6D5D7F17D}"/>
              </a:ext>
            </a:extLst>
          </p:cNvPr>
          <p:cNvSpPr>
            <a:spLocks noChangeArrowheads="1"/>
          </p:cNvSpPr>
          <p:nvPr/>
        </p:nvSpPr>
        <p:spPr bwMode="auto">
          <a:xfrm>
            <a:off x="7210425" y="30099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楷体_GB2312" panose="02010609030101010101" pitchFamily="49" charset="-122"/>
              <a:ea typeface="楷体_GB2312" panose="02010609030101010101" pitchFamily="49" charset="-122"/>
              <a:cs typeface="+mn-cs"/>
            </a:endParaRPr>
          </a:p>
        </p:txBody>
      </p:sp>
      <p:cxnSp>
        <p:nvCxnSpPr>
          <p:cNvPr id="8" name="直接连接符 7">
            <a:extLst>
              <a:ext uri="{FF2B5EF4-FFF2-40B4-BE49-F238E27FC236}">
                <a16:creationId xmlns:a16="http://schemas.microsoft.com/office/drawing/2014/main" xmlns="" id="{7000BC2F-FE52-4C09-8C65-31F6A665E6DC}"/>
              </a:ext>
            </a:extLst>
          </p:cNvPr>
          <p:cNvCxnSpPr/>
          <p:nvPr/>
        </p:nvCxnSpPr>
        <p:spPr>
          <a:xfrm>
            <a:off x="1752600" y="1749576"/>
            <a:ext cx="6705600" cy="0"/>
          </a:xfrm>
          <a:prstGeom prst="line">
            <a:avLst/>
          </a:prstGeom>
        </p:spPr>
        <p:style>
          <a:lnRef idx="1">
            <a:schemeClr val="accent6"/>
          </a:lnRef>
          <a:fillRef idx="0">
            <a:schemeClr val="accent6"/>
          </a:fillRef>
          <a:effectRef idx="0">
            <a:schemeClr val="accent6"/>
          </a:effectRef>
          <a:fontRef idx="minor">
            <a:schemeClr val="tx1"/>
          </a:fontRef>
        </p:style>
      </p:cxnSp>
      <p:graphicFrame>
        <p:nvGraphicFramePr>
          <p:cNvPr id="12" name="Group 2">
            <a:extLst>
              <a:ext uri="{FF2B5EF4-FFF2-40B4-BE49-F238E27FC236}">
                <a16:creationId xmlns:a16="http://schemas.microsoft.com/office/drawing/2014/main" xmlns="" id="{2783564B-CD03-4917-AC58-66928A13B5FA}"/>
              </a:ext>
            </a:extLst>
          </p:cNvPr>
          <p:cNvGraphicFramePr>
            <a:graphicFrameLocks noGrp="1"/>
          </p:cNvGraphicFramePr>
          <p:nvPr>
            <p:extLst>
              <p:ext uri="{D42A27DB-BD31-4B8C-83A1-F6EECF244321}">
                <p14:modId xmlns:p14="http://schemas.microsoft.com/office/powerpoint/2010/main" val="733215547"/>
              </p:ext>
            </p:extLst>
          </p:nvPr>
        </p:nvGraphicFramePr>
        <p:xfrm>
          <a:off x="2209801" y="2435377"/>
          <a:ext cx="8137525" cy="2987675"/>
        </p:xfrm>
        <a:graphic>
          <a:graphicData uri="http://schemas.openxmlformats.org/drawingml/2006/table">
            <a:tbl>
              <a:tblPr/>
              <a:tblGrid>
                <a:gridCol w="1295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990600">
                  <a:extLst>
                    <a:ext uri="{9D8B030D-6E8A-4147-A177-3AD203B41FA5}">
                      <a16:colId xmlns:a16="http://schemas.microsoft.com/office/drawing/2014/main" xmlns="" val="20002"/>
                    </a:ext>
                  </a:extLst>
                </a:gridCol>
                <a:gridCol w="2209800">
                  <a:extLst>
                    <a:ext uri="{9D8B030D-6E8A-4147-A177-3AD203B41FA5}">
                      <a16:colId xmlns:a16="http://schemas.microsoft.com/office/drawing/2014/main" xmlns="" val="20003"/>
                    </a:ext>
                  </a:extLst>
                </a:gridCol>
                <a:gridCol w="1584325">
                  <a:extLst>
                    <a:ext uri="{9D8B030D-6E8A-4147-A177-3AD203B41FA5}">
                      <a16:colId xmlns:a16="http://schemas.microsoft.com/office/drawing/2014/main" xmlns="" val="20004"/>
                    </a:ext>
                  </a:extLst>
                </a:gridCol>
              </a:tblGrid>
              <a:tr h="45729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dirty="0">
                          <a:ln>
                            <a:noFill/>
                          </a:ln>
                          <a:solidFill>
                            <a:schemeClr val="tx1"/>
                          </a:solidFill>
                          <a:effectLst/>
                          <a:latin typeface="华文细黑" pitchFamily="2" charset="-122"/>
                          <a:ea typeface="华文细黑" pitchFamily="2" charset="-122"/>
                        </a:rPr>
                        <a:t>类型</a:t>
                      </a:r>
                    </a:p>
                  </a:txBody>
                  <a:tcPr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华文细黑" pitchFamily="2" charset="-122"/>
                          <a:ea typeface="华文细黑" pitchFamily="2" charset="-122"/>
                        </a:rPr>
                        <a:t>喜欢的活动</a:t>
                      </a:r>
                    </a:p>
                  </a:txBody>
                  <a:tcPr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华文细黑" pitchFamily="2" charset="-122"/>
                          <a:ea typeface="华文细黑" pitchFamily="2" charset="-122"/>
                        </a:rPr>
                        <a:t>重视</a:t>
                      </a:r>
                    </a:p>
                  </a:txBody>
                  <a:tcPr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华文细黑" pitchFamily="2" charset="-122"/>
                          <a:ea typeface="华文细黑" pitchFamily="2" charset="-122"/>
                        </a:rPr>
                        <a:t>职业环境要求</a:t>
                      </a:r>
                    </a:p>
                  </a:txBody>
                  <a:tcPr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华文细黑" pitchFamily="2" charset="-122"/>
                          <a:ea typeface="华文细黑" pitchFamily="2" charset="-122"/>
                        </a:rPr>
                        <a:t>典型职业</a:t>
                      </a:r>
                    </a:p>
                  </a:txBody>
                  <a:tcPr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253037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华文细黑" pitchFamily="2" charset="-122"/>
                          <a:ea typeface="华文细黑" pitchFamily="2" charset="-122"/>
                        </a:rPr>
                        <a:t>企业型</a:t>
                      </a:r>
                      <a:r>
                        <a:rPr kumimoji="1" lang="en-US" altLang="zh-CN" sz="2400" b="0" i="0" u="none" strike="noStrike" cap="none" normalizeH="0" baseline="0">
                          <a:ln>
                            <a:noFill/>
                          </a:ln>
                          <a:solidFill>
                            <a:schemeClr val="tx1"/>
                          </a:solidFill>
                          <a:effectLst/>
                          <a:latin typeface="华文细黑" pitchFamily="2" charset="-122"/>
                          <a:ea typeface="华文细黑" pitchFamily="2" charset="-122"/>
                        </a:rPr>
                        <a:t>E</a:t>
                      </a:r>
                    </a:p>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华文细黑" pitchFamily="2" charset="-122"/>
                          <a:ea typeface="华文细黑" pitchFamily="2" charset="-122"/>
                        </a:rPr>
                        <a:t>(Enterprising)</a:t>
                      </a:r>
                    </a:p>
                  </a:txBody>
                  <a:tcPr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dirty="0">
                          <a:ln>
                            <a:noFill/>
                          </a:ln>
                          <a:solidFill>
                            <a:schemeClr val="tx1"/>
                          </a:solidFill>
                          <a:effectLst/>
                          <a:latin typeface="华文细黑" pitchFamily="2" charset="-122"/>
                          <a:ea typeface="华文细黑" pitchFamily="2" charset="-122"/>
                        </a:rPr>
                        <a:t>喜欢领导和支配别人，通过领导、劝说他人或推销自己的观念、产品而达到个人或组织的目标，希望成就一番事业</a:t>
                      </a:r>
                    </a:p>
                  </a:txBody>
                  <a:tcPr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dirty="0">
                          <a:ln>
                            <a:noFill/>
                          </a:ln>
                          <a:solidFill>
                            <a:schemeClr val="tx1"/>
                          </a:solidFill>
                          <a:effectLst/>
                          <a:latin typeface="华文细黑" pitchFamily="2" charset="-122"/>
                          <a:ea typeface="华文细黑" pitchFamily="2" charset="-122"/>
                        </a:rPr>
                        <a:t>经济和社会地位上的成功，忠诚，冒险精神，责任</a:t>
                      </a:r>
                    </a:p>
                  </a:txBody>
                  <a:tcPr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华文细黑" pitchFamily="2" charset="-122"/>
                          <a:ea typeface="华文细黑" pitchFamily="2" charset="-122"/>
                        </a:rPr>
                        <a:t>说服他人或支配他人的能力，敢于承担风险，目标导向</a:t>
                      </a:r>
                    </a:p>
                  </a:txBody>
                  <a:tcPr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dirty="0">
                          <a:ln>
                            <a:noFill/>
                          </a:ln>
                          <a:solidFill>
                            <a:schemeClr val="tx1"/>
                          </a:solidFill>
                          <a:effectLst/>
                          <a:latin typeface="华文细黑" pitchFamily="2" charset="-122"/>
                          <a:ea typeface="华文细黑" pitchFamily="2" charset="-122"/>
                        </a:rPr>
                        <a:t>律师、政治运动领袖、营销商、市场部经理、电视制片人、保险代理</a:t>
                      </a:r>
                    </a:p>
                  </a:txBody>
                  <a:tcPr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bl>
          </a:graphicData>
        </a:graphic>
      </p:graphicFrame>
      <p:sp>
        <p:nvSpPr>
          <p:cNvPr id="15" name="Rectangle 3">
            <a:extLst>
              <a:ext uri="{FF2B5EF4-FFF2-40B4-BE49-F238E27FC236}">
                <a16:creationId xmlns:a16="http://schemas.microsoft.com/office/drawing/2014/main" xmlns="" id="{FF0DD2B9-CB10-4CAA-8748-55C8EF4525EA}"/>
              </a:ext>
            </a:extLst>
          </p:cNvPr>
          <p:cNvSpPr txBox="1">
            <a:spLocks noChangeArrowheads="1"/>
          </p:cNvSpPr>
          <p:nvPr/>
        </p:nvSpPr>
        <p:spPr bwMode="auto">
          <a:xfrm>
            <a:off x="1524000" y="987576"/>
            <a:ext cx="5791200" cy="1143000"/>
          </a:xfrm>
          <a:prstGeom prst="rect">
            <a:avLst/>
          </a:prstGeom>
          <a:noFill/>
          <a:ln>
            <a:miter lim="800000"/>
            <a:headEnd/>
            <a:tailEnd/>
          </a:ln>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4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 </a:t>
            </a:r>
            <a:r>
              <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企业型</a:t>
            </a:r>
            <a:r>
              <a:rPr kumimoji="0" lang="en-US" altLang="zh-CN"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E</a:t>
            </a:r>
            <a:endPar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矩形 6">
            <a:extLst>
              <a:ext uri="{FF2B5EF4-FFF2-40B4-BE49-F238E27FC236}">
                <a16:creationId xmlns:a16="http://schemas.microsoft.com/office/drawing/2014/main" xmlns="" id="{0C1A7C5A-1D2F-4487-B8F2-0CF13C3E0BFC}"/>
              </a:ext>
            </a:extLst>
          </p:cNvPr>
          <p:cNvSpPr>
            <a:spLocks noChangeArrowheads="1"/>
          </p:cNvSpPr>
          <p:nvPr/>
        </p:nvSpPr>
        <p:spPr bwMode="auto">
          <a:xfrm>
            <a:off x="7210425" y="30099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楷体_GB2312" panose="02010609030101010101" pitchFamily="49" charset="-122"/>
              <a:ea typeface="楷体_GB2312" panose="02010609030101010101" pitchFamily="49" charset="-122"/>
              <a:cs typeface="+mn-cs"/>
            </a:endParaRPr>
          </a:p>
        </p:txBody>
      </p:sp>
      <p:pic>
        <p:nvPicPr>
          <p:cNvPr id="50181" name="Picture 2" descr="E:\090909前研发\CS高中版\0808后的文件\CS高中版\0808后的文件\合作\东直门\照片\学生LOGO图\照片 052.jpg">
            <a:extLst>
              <a:ext uri="{FF2B5EF4-FFF2-40B4-BE49-F238E27FC236}">
                <a16:creationId xmlns:a16="http://schemas.microsoft.com/office/drawing/2014/main" xmlns="" id="{756B8E14-574F-4582-A8EC-2D515B3BA23D}"/>
              </a:ext>
            </a:extLst>
          </p:cNvPr>
          <p:cNvPicPr>
            <a:picLocks noChangeAspect="1" noChangeArrowheads="1"/>
          </p:cNvPicPr>
          <p:nvPr/>
        </p:nvPicPr>
        <p:blipFill>
          <a:blip r:embed="rId2">
            <a:lum bright="30000" contrast="30000"/>
            <a:extLst>
              <a:ext uri="{28A0092B-C50C-407E-A947-70E740481C1C}">
                <a14:useLocalDpi xmlns:a14="http://schemas.microsoft.com/office/drawing/2010/main" val="0"/>
              </a:ext>
            </a:extLst>
          </a:blip>
          <a:srcRect t="2390" r="5975" b="1991"/>
          <a:stretch>
            <a:fillRect/>
          </a:stretch>
        </p:blipFill>
        <p:spPr bwMode="auto">
          <a:xfrm>
            <a:off x="1785938" y="945691"/>
            <a:ext cx="4214812"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2" name="Picture 3" descr="E:\090909前研发\CS高中版\0808后的文件\CS高中版\0808后的文件\合作\东直门\照片\学生LOGO图\照片 016.jpg">
            <a:extLst>
              <a:ext uri="{FF2B5EF4-FFF2-40B4-BE49-F238E27FC236}">
                <a16:creationId xmlns:a16="http://schemas.microsoft.com/office/drawing/2014/main" xmlns="" id="{1C55F27F-E2FA-475F-97A6-E518D4BF2EA3}"/>
              </a:ext>
            </a:extLst>
          </p:cNvPr>
          <p:cNvPicPr>
            <a:picLocks noChangeAspect="1" noChangeArrowheads="1"/>
          </p:cNvPicPr>
          <p:nvPr/>
        </p:nvPicPr>
        <p:blipFill>
          <a:blip r:embed="rId3">
            <a:lum bright="30000" contrast="30000"/>
            <a:extLst>
              <a:ext uri="{28A0092B-C50C-407E-A947-70E740481C1C}">
                <a14:useLocalDpi xmlns:a14="http://schemas.microsoft.com/office/drawing/2010/main" val="0"/>
              </a:ext>
            </a:extLst>
          </a:blip>
          <a:srcRect/>
          <a:stretch>
            <a:fillRect/>
          </a:stretch>
        </p:blipFill>
        <p:spPr bwMode="auto">
          <a:xfrm>
            <a:off x="6072188" y="2055354"/>
            <a:ext cx="4214812" cy="347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矩形 6">
            <a:extLst>
              <a:ext uri="{FF2B5EF4-FFF2-40B4-BE49-F238E27FC236}">
                <a16:creationId xmlns:a16="http://schemas.microsoft.com/office/drawing/2014/main" xmlns="" id="{62868469-7D52-4ADA-A212-0E429087523C}"/>
              </a:ext>
            </a:extLst>
          </p:cNvPr>
          <p:cNvSpPr>
            <a:spLocks noChangeArrowheads="1"/>
          </p:cNvSpPr>
          <p:nvPr/>
        </p:nvSpPr>
        <p:spPr bwMode="auto">
          <a:xfrm>
            <a:off x="7210425" y="30099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楷体_GB2312" panose="02010609030101010101" pitchFamily="49" charset="-122"/>
              <a:ea typeface="楷体_GB2312" panose="02010609030101010101" pitchFamily="49" charset="-122"/>
              <a:cs typeface="+mn-cs"/>
            </a:endParaRPr>
          </a:p>
        </p:txBody>
      </p:sp>
      <p:sp>
        <p:nvSpPr>
          <p:cNvPr id="8" name="椭圆 7">
            <a:extLst>
              <a:ext uri="{FF2B5EF4-FFF2-40B4-BE49-F238E27FC236}">
                <a16:creationId xmlns:a16="http://schemas.microsoft.com/office/drawing/2014/main" xmlns="" id="{B45FBB3C-ED2E-4252-A85D-067F82399605}"/>
              </a:ext>
            </a:extLst>
          </p:cNvPr>
          <p:cNvSpPr/>
          <p:nvPr/>
        </p:nvSpPr>
        <p:spPr>
          <a:xfrm>
            <a:off x="1947280" y="1167253"/>
            <a:ext cx="1600200" cy="1524000"/>
          </a:xfrm>
          <a:prstGeom prst="ellipse">
            <a:avLst/>
          </a:prstGeom>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51208" name="TextBox 11">
            <a:extLst>
              <a:ext uri="{FF2B5EF4-FFF2-40B4-BE49-F238E27FC236}">
                <a16:creationId xmlns:a16="http://schemas.microsoft.com/office/drawing/2014/main" xmlns="" id="{618B83BD-1865-4D1E-867D-68728C605C37}"/>
              </a:ext>
            </a:extLst>
          </p:cNvPr>
          <p:cNvSpPr txBox="1">
            <a:spLocks noChangeArrowheads="1"/>
          </p:cNvSpPr>
          <p:nvPr/>
        </p:nvSpPr>
        <p:spPr bwMode="auto">
          <a:xfrm>
            <a:off x="2271713" y="1544917"/>
            <a:ext cx="12192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zh-CN" sz="4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6</a:t>
            </a:r>
            <a:r>
              <a:rPr kumimoji="0" lang="zh-CN" altLang="en-US" sz="4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号</a:t>
            </a:r>
          </a:p>
        </p:txBody>
      </p:sp>
      <p:sp>
        <p:nvSpPr>
          <p:cNvPr id="15" name="Rectangle 2">
            <a:extLst>
              <a:ext uri="{FF2B5EF4-FFF2-40B4-BE49-F238E27FC236}">
                <a16:creationId xmlns:a16="http://schemas.microsoft.com/office/drawing/2014/main" xmlns="" id="{132516CB-677C-494C-87A9-2FA842FCDD9B}"/>
              </a:ext>
            </a:extLst>
          </p:cNvPr>
          <p:cNvSpPr txBox="1">
            <a:spLocks noChangeArrowheads="1"/>
          </p:cNvSpPr>
          <p:nvPr/>
        </p:nvSpPr>
        <p:spPr bwMode="auto">
          <a:xfrm>
            <a:off x="2881314" y="1106767"/>
            <a:ext cx="6732587"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ctr" defTabSz="914400" rtl="0" eaLnBrk="1" fontAlgn="auto" latinLnBrk="1" hangingPunct="1">
              <a:lnSpc>
                <a:spcPct val="100000"/>
              </a:lnSpc>
              <a:spcBef>
                <a:spcPct val="0"/>
              </a:spcBef>
              <a:spcAft>
                <a:spcPts val="0"/>
              </a:spcAft>
              <a:buClrTx/>
              <a:buSzTx/>
              <a:buFontTx/>
              <a:buNone/>
              <a:tabLst/>
              <a:defRPr/>
            </a:pPr>
            <a:r>
              <a:rPr kumimoji="0" lang="en-US" altLang="zh-CN" sz="3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C</a:t>
            </a:r>
            <a:r>
              <a:rPr kumimoji="0" lang="zh-CN" altLang="en-US" sz="3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事务型人的特点</a:t>
            </a:r>
          </a:p>
        </p:txBody>
      </p:sp>
      <p:sp>
        <p:nvSpPr>
          <p:cNvPr id="51210" name="Rectangle 3">
            <a:extLst>
              <a:ext uri="{FF2B5EF4-FFF2-40B4-BE49-F238E27FC236}">
                <a16:creationId xmlns:a16="http://schemas.microsoft.com/office/drawing/2014/main" xmlns="" id="{F2FF6C91-5110-42CD-9BF3-FCAA475E2B6F}"/>
              </a:ext>
            </a:extLst>
          </p:cNvPr>
          <p:cNvSpPr txBox="1">
            <a:spLocks noChangeArrowheads="1"/>
          </p:cNvSpPr>
          <p:nvPr/>
        </p:nvSpPr>
        <p:spPr bwMode="auto">
          <a:xfrm>
            <a:off x="3643313" y="1994178"/>
            <a:ext cx="4724400" cy="468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469900" marR="0" lvl="0" indent="-469900" algn="l" defTabSz="914400" rtl="0" eaLnBrk="1" fontAlgn="auto" latinLnBrk="1" hangingPunct="1">
              <a:lnSpc>
                <a:spcPct val="130000"/>
              </a:lnSpc>
              <a:spcBef>
                <a:spcPct val="40000"/>
              </a:spcBef>
              <a:spcAft>
                <a:spcPts val="0"/>
              </a:spcAft>
              <a:buClrTx/>
              <a:buSzTx/>
              <a:buFont typeface="Wingdings" panose="05000000000000000000" pitchFamily="2" charset="2"/>
              <a:buChar char="p"/>
              <a:tabLst/>
              <a:defRPr/>
            </a:pP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喜欢有条理、程序化的工作</a:t>
            </a:r>
          </a:p>
          <a:p>
            <a:pPr marL="469900" marR="0" lvl="0" indent="-469900" algn="l" defTabSz="914400" rtl="0" eaLnBrk="1" fontAlgn="auto" latinLnBrk="1" hangingPunct="1">
              <a:lnSpc>
                <a:spcPct val="130000"/>
              </a:lnSpc>
              <a:spcBef>
                <a:spcPct val="40000"/>
              </a:spcBef>
              <a:spcAft>
                <a:spcPts val="0"/>
              </a:spcAft>
              <a:buClrTx/>
              <a:buSzTx/>
              <a:buFont typeface="Wingdings" panose="05000000000000000000" pitchFamily="2" charset="2"/>
              <a:buChar char="p"/>
              <a:tabLst/>
              <a:defRPr/>
            </a:pP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忠诚、乐于执行与服务</a:t>
            </a:r>
          </a:p>
          <a:p>
            <a:pPr marL="469900" marR="0" lvl="0" indent="-469900" algn="l" defTabSz="914400" rtl="0" eaLnBrk="1" fontAlgn="auto" latinLnBrk="1" hangingPunct="1">
              <a:lnSpc>
                <a:spcPct val="130000"/>
              </a:lnSpc>
              <a:spcBef>
                <a:spcPct val="20000"/>
              </a:spcBef>
              <a:spcAft>
                <a:spcPts val="0"/>
              </a:spcAft>
              <a:buClrTx/>
              <a:buSzTx/>
              <a:buFont typeface="Wingdings" panose="05000000000000000000" pitchFamily="2" charset="2"/>
              <a:buChar char="p"/>
              <a:tabLst/>
              <a:defRPr/>
            </a:pP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有组织有计划</a:t>
            </a:r>
          </a:p>
          <a:p>
            <a:pPr marL="469900" marR="0" lvl="0" indent="-469900" algn="l" defTabSz="914400" rtl="0" eaLnBrk="1" fontAlgn="auto" latinLnBrk="1" hangingPunct="1">
              <a:lnSpc>
                <a:spcPct val="130000"/>
              </a:lnSpc>
              <a:spcBef>
                <a:spcPct val="20000"/>
              </a:spcBef>
              <a:spcAft>
                <a:spcPts val="0"/>
              </a:spcAft>
              <a:buClrTx/>
              <a:buSzTx/>
              <a:buFont typeface="Wingdings" panose="05000000000000000000" pitchFamily="2" charset="2"/>
              <a:buChar char="p"/>
              <a:tabLst/>
              <a:defRPr/>
            </a:pP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细致、准确</a:t>
            </a:r>
          </a:p>
          <a:p>
            <a:pPr marL="469900" marR="0" lvl="0" indent="-469900" algn="l" defTabSz="914400" rtl="0" eaLnBrk="1" fontAlgn="auto" latinLnBrk="1" hangingPunct="1">
              <a:lnSpc>
                <a:spcPct val="130000"/>
              </a:lnSpc>
              <a:spcBef>
                <a:spcPct val="20000"/>
              </a:spcBef>
              <a:spcAft>
                <a:spcPts val="0"/>
              </a:spcAft>
              <a:buClrTx/>
              <a:buSzTx/>
              <a:buFont typeface="Wingdings" panose="05000000000000000000" pitchFamily="2" charset="2"/>
              <a:buChar char="p"/>
              <a:tabLst/>
              <a:defRPr/>
            </a:pPr>
            <a:r>
              <a:rPr kumimoji="0" lang="zh-CN" altLang="en-US" sz="2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会计、文秘、档案管理、信息整理</a:t>
            </a:r>
          </a:p>
        </p:txBody>
      </p:sp>
      <p:pic>
        <p:nvPicPr>
          <p:cNvPr id="51211" name="Picture 4">
            <a:extLst>
              <a:ext uri="{FF2B5EF4-FFF2-40B4-BE49-F238E27FC236}">
                <a16:creationId xmlns:a16="http://schemas.microsoft.com/office/drawing/2014/main" xmlns="" id="{6FEC764B-12D0-44C7-8270-96E08B432F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8863" y="1681441"/>
            <a:ext cx="1636712" cy="357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矩形 6">
            <a:extLst>
              <a:ext uri="{FF2B5EF4-FFF2-40B4-BE49-F238E27FC236}">
                <a16:creationId xmlns:a16="http://schemas.microsoft.com/office/drawing/2014/main" xmlns="" id="{0126EA29-7EEF-478C-B8D4-F023DABF3789}"/>
              </a:ext>
            </a:extLst>
          </p:cNvPr>
          <p:cNvSpPr>
            <a:spLocks noChangeArrowheads="1"/>
          </p:cNvSpPr>
          <p:nvPr/>
        </p:nvSpPr>
        <p:spPr bwMode="auto">
          <a:xfrm>
            <a:off x="7210425" y="30099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楷体_GB2312" panose="02010609030101010101" pitchFamily="49" charset="-122"/>
              <a:ea typeface="楷体_GB2312" panose="02010609030101010101" pitchFamily="49" charset="-122"/>
              <a:cs typeface="+mn-cs"/>
            </a:endParaRPr>
          </a:p>
        </p:txBody>
      </p:sp>
      <p:sp>
        <p:nvSpPr>
          <p:cNvPr id="10" name="Rectangle 3">
            <a:extLst>
              <a:ext uri="{FF2B5EF4-FFF2-40B4-BE49-F238E27FC236}">
                <a16:creationId xmlns:a16="http://schemas.microsoft.com/office/drawing/2014/main" xmlns="" id="{73F78B4A-006B-4D7F-9E56-C9AFCE676CD5}"/>
              </a:ext>
            </a:extLst>
          </p:cNvPr>
          <p:cNvSpPr txBox="1">
            <a:spLocks noChangeArrowheads="1"/>
          </p:cNvSpPr>
          <p:nvPr/>
        </p:nvSpPr>
        <p:spPr bwMode="auto">
          <a:xfrm>
            <a:off x="1524000" y="618182"/>
            <a:ext cx="5791200" cy="1143000"/>
          </a:xfrm>
          <a:prstGeom prst="rect">
            <a:avLst/>
          </a:prstGeom>
          <a:noFill/>
          <a:ln>
            <a:miter lim="800000"/>
            <a:headEnd/>
            <a:tailEnd/>
          </a:ln>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4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 </a:t>
            </a:r>
            <a:r>
              <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事务型</a:t>
            </a:r>
            <a:r>
              <a:rPr kumimoji="0" lang="en-US" altLang="zh-CN"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C</a:t>
            </a:r>
            <a:endPar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cxnSp>
        <p:nvCxnSpPr>
          <p:cNvPr id="11" name="直接连接符 10">
            <a:extLst>
              <a:ext uri="{FF2B5EF4-FFF2-40B4-BE49-F238E27FC236}">
                <a16:creationId xmlns:a16="http://schemas.microsoft.com/office/drawing/2014/main" xmlns="" id="{2DCE3169-B27F-4AA7-BCA2-824AD1374F58}"/>
              </a:ext>
            </a:extLst>
          </p:cNvPr>
          <p:cNvCxnSpPr/>
          <p:nvPr/>
        </p:nvCxnSpPr>
        <p:spPr>
          <a:xfrm>
            <a:off x="1752600" y="1380182"/>
            <a:ext cx="6705600" cy="0"/>
          </a:xfrm>
          <a:prstGeom prst="line">
            <a:avLst/>
          </a:prstGeom>
        </p:spPr>
        <p:style>
          <a:lnRef idx="1">
            <a:schemeClr val="accent6"/>
          </a:lnRef>
          <a:fillRef idx="0">
            <a:schemeClr val="accent6"/>
          </a:fillRef>
          <a:effectRef idx="0">
            <a:schemeClr val="accent6"/>
          </a:effectRef>
          <a:fontRef idx="minor">
            <a:schemeClr val="tx1"/>
          </a:fontRef>
        </p:style>
      </p:cxnSp>
      <p:graphicFrame>
        <p:nvGraphicFramePr>
          <p:cNvPr id="18" name="Group 2">
            <a:extLst>
              <a:ext uri="{FF2B5EF4-FFF2-40B4-BE49-F238E27FC236}">
                <a16:creationId xmlns:a16="http://schemas.microsoft.com/office/drawing/2014/main" xmlns="" id="{6786E07E-8E9D-4AD7-93BF-86C19D0AADC1}"/>
              </a:ext>
            </a:extLst>
          </p:cNvPr>
          <p:cNvGraphicFramePr>
            <a:graphicFrameLocks noGrp="1"/>
          </p:cNvGraphicFramePr>
          <p:nvPr>
            <p:extLst>
              <p:ext uri="{D42A27DB-BD31-4B8C-83A1-F6EECF244321}">
                <p14:modId xmlns:p14="http://schemas.microsoft.com/office/powerpoint/2010/main" val="1603374471"/>
              </p:ext>
            </p:extLst>
          </p:nvPr>
        </p:nvGraphicFramePr>
        <p:xfrm>
          <a:off x="1981200" y="1989783"/>
          <a:ext cx="8280400" cy="4035425"/>
        </p:xfrm>
        <a:graphic>
          <a:graphicData uri="http://schemas.openxmlformats.org/drawingml/2006/table">
            <a:tbl>
              <a:tblPr/>
              <a:tblGrid>
                <a:gridCol w="1655762">
                  <a:extLst>
                    <a:ext uri="{9D8B030D-6E8A-4147-A177-3AD203B41FA5}">
                      <a16:colId xmlns:a16="http://schemas.microsoft.com/office/drawing/2014/main" xmlns="" val="20000"/>
                    </a:ext>
                  </a:extLst>
                </a:gridCol>
                <a:gridCol w="2179638">
                  <a:extLst>
                    <a:ext uri="{9D8B030D-6E8A-4147-A177-3AD203B41FA5}">
                      <a16:colId xmlns:a16="http://schemas.microsoft.com/office/drawing/2014/main" xmlns="" val="20001"/>
                    </a:ext>
                  </a:extLst>
                </a:gridCol>
                <a:gridCol w="1135062">
                  <a:extLst>
                    <a:ext uri="{9D8B030D-6E8A-4147-A177-3AD203B41FA5}">
                      <a16:colId xmlns:a16="http://schemas.microsoft.com/office/drawing/2014/main" xmlns="" val="20002"/>
                    </a:ext>
                  </a:extLst>
                </a:gridCol>
                <a:gridCol w="2003425">
                  <a:extLst>
                    <a:ext uri="{9D8B030D-6E8A-4147-A177-3AD203B41FA5}">
                      <a16:colId xmlns:a16="http://schemas.microsoft.com/office/drawing/2014/main" xmlns="" val="20003"/>
                    </a:ext>
                  </a:extLst>
                </a:gridCol>
                <a:gridCol w="1306513">
                  <a:extLst>
                    <a:ext uri="{9D8B030D-6E8A-4147-A177-3AD203B41FA5}">
                      <a16:colId xmlns:a16="http://schemas.microsoft.com/office/drawing/2014/main" xmlns="" val="20004"/>
                    </a:ext>
                  </a:extLst>
                </a:gridCol>
              </a:tblGrid>
              <a:tr h="2746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dirty="0">
                          <a:ln>
                            <a:noFill/>
                          </a:ln>
                          <a:solidFill>
                            <a:schemeClr val="tx1"/>
                          </a:solidFill>
                          <a:effectLst/>
                          <a:latin typeface="微软雅黑" pitchFamily="34" charset="-122"/>
                          <a:ea typeface="微软雅黑" pitchFamily="34" charset="-122"/>
                        </a:rPr>
                        <a:t>类型</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dirty="0">
                          <a:ln>
                            <a:noFill/>
                          </a:ln>
                          <a:solidFill>
                            <a:schemeClr val="tx1"/>
                          </a:solidFill>
                          <a:effectLst/>
                          <a:latin typeface="微软雅黑" pitchFamily="34" charset="-122"/>
                          <a:ea typeface="微软雅黑" pitchFamily="34" charset="-122"/>
                        </a:rPr>
                        <a:t>喜欢的活动</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微软雅黑" pitchFamily="34" charset="-122"/>
                          <a:ea typeface="微软雅黑" pitchFamily="34" charset="-122"/>
                        </a:rPr>
                        <a:t>重视</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微软雅黑" pitchFamily="34" charset="-122"/>
                          <a:ea typeface="微软雅黑" pitchFamily="34" charset="-122"/>
                        </a:rPr>
                        <a:t>职业环境要求</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微软雅黑" pitchFamily="34" charset="-122"/>
                          <a:ea typeface="微软雅黑" pitchFamily="34" charset="-122"/>
                        </a:rPr>
                        <a:t>典型职业</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63918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微软雅黑" pitchFamily="34" charset="-122"/>
                          <a:ea typeface="微软雅黑" pitchFamily="34" charset="-122"/>
                        </a:rPr>
                        <a:t>事务型</a:t>
                      </a:r>
                      <a:r>
                        <a:rPr kumimoji="1" lang="en-US" altLang="zh-CN" sz="2000" b="0" i="0" u="none" strike="noStrike" cap="none" normalizeH="0" baseline="0">
                          <a:ln>
                            <a:noFill/>
                          </a:ln>
                          <a:solidFill>
                            <a:schemeClr val="tx1"/>
                          </a:solidFill>
                          <a:effectLst/>
                          <a:latin typeface="微软雅黑" pitchFamily="34" charset="-122"/>
                          <a:ea typeface="微软雅黑" pitchFamily="34" charset="-122"/>
                        </a:rPr>
                        <a:t>C</a:t>
                      </a:r>
                    </a:p>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微软雅黑" pitchFamily="34" charset="-122"/>
                          <a:ea typeface="微软雅黑" pitchFamily="34" charset="-122"/>
                        </a:rPr>
                        <a:t>(Conventional)</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dirty="0">
                          <a:ln>
                            <a:noFill/>
                          </a:ln>
                          <a:solidFill>
                            <a:schemeClr val="tx1"/>
                          </a:solidFill>
                          <a:effectLst/>
                          <a:latin typeface="微软雅黑" pitchFamily="34" charset="-122"/>
                          <a:ea typeface="微软雅黑" pitchFamily="34" charset="-122"/>
                        </a:rPr>
                        <a:t>喜欢固定的、有秩序的工作或活动，希望确切地知道工作的要求和标准，愿意在一个大的机构中处于从属地位，对文字、数据和事物进行细致有序的系统处理以达到特定的标准</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微软雅黑" pitchFamily="34" charset="-122"/>
                          <a:ea typeface="微软雅黑" pitchFamily="34" charset="-122"/>
                        </a:rPr>
                        <a:t>准确、有条理、节俭、盈利</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微软雅黑" pitchFamily="34" charset="-122"/>
                          <a:ea typeface="微软雅黑" pitchFamily="34" charset="-122"/>
                        </a:rPr>
                        <a:t>文书技巧，组织能力，听取并遵从指示的能力，能够按时完成工作并达到严格的标准，有组织有计划</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dirty="0">
                          <a:ln>
                            <a:noFill/>
                          </a:ln>
                          <a:solidFill>
                            <a:schemeClr val="tx1"/>
                          </a:solidFill>
                          <a:effectLst/>
                          <a:latin typeface="微软雅黑" pitchFamily="34" charset="-122"/>
                          <a:ea typeface="微软雅黑" pitchFamily="34" charset="-122"/>
                        </a:rPr>
                        <a:t>文字编辑、会计师、银行家、薄记员、办事员、税务员和计算机操作员</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矩形 6">
            <a:extLst>
              <a:ext uri="{FF2B5EF4-FFF2-40B4-BE49-F238E27FC236}">
                <a16:creationId xmlns:a16="http://schemas.microsoft.com/office/drawing/2014/main" xmlns="" id="{539C9F26-ADE1-4CC5-808A-3220D15A1F0F}"/>
              </a:ext>
            </a:extLst>
          </p:cNvPr>
          <p:cNvSpPr>
            <a:spLocks noChangeArrowheads="1"/>
          </p:cNvSpPr>
          <p:nvPr/>
        </p:nvSpPr>
        <p:spPr bwMode="auto">
          <a:xfrm>
            <a:off x="7210425" y="30099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楷体_GB2312" panose="02010609030101010101" pitchFamily="49" charset="-122"/>
              <a:ea typeface="楷体_GB2312" panose="02010609030101010101" pitchFamily="49" charset="-122"/>
              <a:cs typeface="+mn-cs"/>
            </a:endParaRPr>
          </a:p>
        </p:txBody>
      </p:sp>
      <p:pic>
        <p:nvPicPr>
          <p:cNvPr id="54277" name="Picture 2" descr="E:\090909前研发\CS高中版\0808后的文件\CS高中版\0808后的文件\合作\东直门\照片\学生LOGO图\照片 091.jpg">
            <a:extLst>
              <a:ext uri="{FF2B5EF4-FFF2-40B4-BE49-F238E27FC236}">
                <a16:creationId xmlns:a16="http://schemas.microsoft.com/office/drawing/2014/main" xmlns="" id="{37D8FF28-522F-484E-AB60-120F3F8C2AED}"/>
              </a:ext>
            </a:extLst>
          </p:cNvPr>
          <p:cNvPicPr>
            <a:picLocks noChangeAspect="1" noChangeArrowheads="1"/>
          </p:cNvPicPr>
          <p:nvPr/>
        </p:nvPicPr>
        <p:blipFill>
          <a:blip r:embed="rId2">
            <a:lum bright="10000" contrast="40000"/>
            <a:extLst>
              <a:ext uri="{28A0092B-C50C-407E-A947-70E740481C1C}">
                <a14:useLocalDpi xmlns:a14="http://schemas.microsoft.com/office/drawing/2010/main" val="0"/>
              </a:ext>
            </a:extLst>
          </a:blip>
          <a:srcRect/>
          <a:stretch>
            <a:fillRect/>
          </a:stretch>
        </p:blipFill>
        <p:spPr bwMode="auto">
          <a:xfrm>
            <a:off x="3947524" y="979225"/>
            <a:ext cx="4125912" cy="550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xmlns="" id="{EF75C6C6-3A82-4FAB-BDDA-8C2892611434}"/>
              </a:ext>
            </a:extLst>
          </p:cNvPr>
          <p:cNvCxnSpPr/>
          <p:nvPr/>
        </p:nvCxnSpPr>
        <p:spPr>
          <a:xfrm>
            <a:off x="3359150" y="1268413"/>
            <a:ext cx="73088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9E1B7885-CD87-4F7F-A721-25F2123D7D2E}"/>
              </a:ext>
            </a:extLst>
          </p:cNvPr>
          <p:cNvSpPr txBox="1"/>
          <p:nvPr/>
        </p:nvSpPr>
        <p:spPr>
          <a:xfrm>
            <a:off x="2232025" y="1787526"/>
            <a:ext cx="7156450" cy="2024063"/>
          </a:xfrm>
          <a:prstGeom prst="rect">
            <a:avLst/>
          </a:prstGeom>
          <a:noFill/>
        </p:spPr>
        <p:txBody>
          <a:bodyPr>
            <a:spAutoFit/>
          </a:bodyPr>
          <a:lstStyle>
            <a:defPPr>
              <a:defRPr lang="ko-KR"/>
            </a:defPPr>
            <a:lvl1pPr>
              <a:defRPr sz="2000" b="1">
                <a:solidFill>
                  <a:srgbClr val="FF0000"/>
                </a:solidFill>
              </a:defRPr>
            </a:lvl1pPr>
          </a:lstStyle>
          <a:p>
            <a:pPr marL="342900" marR="0" lvl="0" indent="-342900" algn="l" defTabSz="914400" rtl="0" eaLnBrk="1" fontAlgn="auto" latinLnBrk="1" hangingPunct="1">
              <a:lnSpc>
                <a:spcPct val="100000"/>
              </a:lnSpc>
              <a:spcBef>
                <a:spcPct val="20000"/>
              </a:spcBef>
              <a:spcAft>
                <a:spcPct val="20000"/>
              </a:spcAft>
              <a:buClrTx/>
              <a:buSzTx/>
              <a:buFontTx/>
              <a:buNone/>
              <a:tabLst/>
              <a:defRPr/>
            </a:pPr>
            <a:r>
              <a:rPr kumimoji="0" lang="zh-CN" altLang="en-US" sz="2800" b="1"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rPr>
              <a:t>技能目标：</a:t>
            </a:r>
          </a:p>
          <a:p>
            <a:pPr marL="457200" marR="0" lvl="0" indent="-457200" algn="just" defTabSz="914400" rtl="0" eaLnBrk="1" fontAlgn="auto" latinLnBrk="1" hangingPunct="1">
              <a:lnSpc>
                <a:spcPct val="100000"/>
              </a:lnSpc>
              <a:spcBef>
                <a:spcPct val="20000"/>
              </a:spcBef>
              <a:spcAft>
                <a:spcPct val="20000"/>
              </a:spcAft>
              <a:buClrTx/>
              <a:buSzTx/>
              <a:buFont typeface="Wingdings" pitchFamily="2" charset="2"/>
              <a:buChar char="p"/>
              <a:tabLst/>
              <a:defRPr/>
            </a:pPr>
            <a:r>
              <a:rPr kumimoji="0" lang="zh-CN" altLang="en-US" sz="20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掌握霍兰德兴趣理论，能够利用多种方法对自己的兴趣进行探索，确认自己的霍兰德兴趣类型代码。</a:t>
            </a:r>
            <a:endParaRPr kumimoji="0" lang="en-US" altLang="zh-CN" sz="20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457200" marR="0" lvl="0" indent="-457200" algn="just" defTabSz="914400" rtl="0" eaLnBrk="1" fontAlgn="auto" latinLnBrk="1" hangingPunct="1">
              <a:lnSpc>
                <a:spcPct val="100000"/>
              </a:lnSpc>
              <a:spcBef>
                <a:spcPct val="20000"/>
              </a:spcBef>
              <a:spcAft>
                <a:spcPct val="20000"/>
              </a:spcAft>
              <a:buClrTx/>
              <a:buSzTx/>
              <a:buFont typeface="Wingdings" pitchFamily="2" charset="2"/>
              <a:buChar char="p"/>
              <a:tabLst/>
              <a:defRPr/>
            </a:pPr>
            <a:r>
              <a:rPr kumimoji="0" lang="zh-CN" altLang="en-US" sz="20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学会处理兴趣和专业，兴趣和工作之间的关系，树立平衡与发展的观念。</a:t>
            </a:r>
          </a:p>
        </p:txBody>
      </p:sp>
      <p:cxnSp>
        <p:nvCxnSpPr>
          <p:cNvPr id="12" name="직선 연결선 11">
            <a:extLst>
              <a:ext uri="{FF2B5EF4-FFF2-40B4-BE49-F238E27FC236}">
                <a16:creationId xmlns:a16="http://schemas.microsoft.com/office/drawing/2014/main" xmlns="" id="{9793F938-7AE7-4B02-9727-C9D51EACE903}"/>
              </a:ext>
            </a:extLst>
          </p:cNvPr>
          <p:cNvCxnSpPr/>
          <p:nvPr/>
        </p:nvCxnSpPr>
        <p:spPr>
          <a:xfrm>
            <a:off x="2170113" y="1268414"/>
            <a:ext cx="0" cy="5589587"/>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2">
            <a:extLst>
              <a:ext uri="{FF2B5EF4-FFF2-40B4-BE49-F238E27FC236}">
                <a16:creationId xmlns:a16="http://schemas.microsoft.com/office/drawing/2014/main" xmlns="" id="{CA8D3A18-064F-491C-B077-9DC8DD9E018C}"/>
              </a:ext>
            </a:extLst>
          </p:cNvPr>
          <p:cNvSpPr txBox="1">
            <a:spLocks noChangeArrowheads="1"/>
          </p:cNvSpPr>
          <p:nvPr/>
        </p:nvSpPr>
        <p:spPr>
          <a:xfrm>
            <a:off x="-889000" y="404813"/>
            <a:ext cx="8054975" cy="989012"/>
          </a:xfrm>
          <a:prstGeom prst="rect">
            <a:avLst/>
          </a:prstGeom>
        </p:spPr>
        <p:txBody>
          <a:bodyPr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1" hangingPunct="1">
              <a:lnSpc>
                <a:spcPct val="100000"/>
              </a:lnSpc>
              <a:spcBef>
                <a:spcPct val="0"/>
              </a:spcBef>
              <a:spcAft>
                <a:spcPts val="0"/>
              </a:spcAft>
              <a:buClrTx/>
              <a:buSzTx/>
              <a:buFontTx/>
              <a:buNone/>
              <a:tabLst/>
              <a:defRPr/>
            </a:pPr>
            <a:r>
              <a:rPr kumimoji="0" lang="zh-CN" altLang="en-US" sz="4400" b="0" i="0" u="none" strike="noStrike" kern="1200" cap="none" spc="0" normalizeH="0" baseline="0" noProof="0" dirty="0">
                <a:ln>
                  <a:noFill/>
                </a:ln>
                <a:solidFill>
                  <a:srgbClr val="000099"/>
                </a:solidFill>
                <a:effectLst>
                  <a:outerShdw blurRad="38100" dist="38100" dir="2700000" algn="tl">
                    <a:srgbClr val="C0C0C0"/>
                  </a:outerShdw>
                </a:effectLst>
                <a:uLnTx/>
                <a:uFillTx/>
                <a:latin typeface="微软雅黑" pitchFamily="34" charset="-122"/>
                <a:ea typeface="微软雅黑" pitchFamily="34" charset="-122"/>
                <a:cs typeface="+mj-cs"/>
              </a:rPr>
              <a:t>教学目标</a:t>
            </a:r>
            <a:endParaRPr kumimoji="0" lang="zh-CN" altLang="en-US" sz="3200" b="0" i="0" u="none" strike="noStrike" kern="1200" cap="none" spc="0" normalizeH="0" baseline="0" noProof="0" dirty="0">
              <a:ln>
                <a:noFill/>
              </a:ln>
              <a:solidFill>
                <a:srgbClr val="000099"/>
              </a:solidFill>
              <a:effectLst/>
              <a:uLnTx/>
              <a:uFillTx/>
              <a:latin typeface="微软雅黑" pitchFamily="34" charset="-122"/>
              <a:ea typeface="微软雅黑" pitchFamily="34" charset="-122"/>
              <a:cs typeface="+mj-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9" name="矩形 6">
            <a:extLst>
              <a:ext uri="{FF2B5EF4-FFF2-40B4-BE49-F238E27FC236}">
                <a16:creationId xmlns:a16="http://schemas.microsoft.com/office/drawing/2014/main" xmlns="" id="{FF9BC75D-36AC-4BF2-A9C8-5BF5CA0CAFF7}"/>
              </a:ext>
            </a:extLst>
          </p:cNvPr>
          <p:cNvSpPr>
            <a:spLocks noChangeArrowheads="1"/>
          </p:cNvSpPr>
          <p:nvPr/>
        </p:nvSpPr>
        <p:spPr bwMode="auto">
          <a:xfrm>
            <a:off x="7210425" y="30099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楷体_GB2312" panose="02010609030101010101" pitchFamily="49" charset="-122"/>
              <a:ea typeface="楷体_GB2312" panose="02010609030101010101" pitchFamily="49" charset="-122"/>
              <a:cs typeface="+mn-cs"/>
            </a:endParaRPr>
          </a:p>
        </p:txBody>
      </p:sp>
      <p:sp>
        <p:nvSpPr>
          <p:cNvPr id="57350" name="Rectangle 2">
            <a:extLst>
              <a:ext uri="{FF2B5EF4-FFF2-40B4-BE49-F238E27FC236}">
                <a16:creationId xmlns:a16="http://schemas.microsoft.com/office/drawing/2014/main" xmlns="" id="{A24F4784-1D18-44C6-A4CB-AB7E93739912}"/>
              </a:ext>
            </a:extLst>
          </p:cNvPr>
          <p:cNvSpPr txBox="1">
            <a:spLocks noChangeArrowheads="1"/>
          </p:cNvSpPr>
          <p:nvPr/>
        </p:nvSpPr>
        <p:spPr bwMode="auto">
          <a:xfrm>
            <a:off x="1981200" y="977096"/>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ctr" defTabSz="914400" rtl="0" eaLnBrk="1" fontAlgn="auto" latinLnBrk="1" hangingPunct="1">
              <a:lnSpc>
                <a:spcPct val="100000"/>
              </a:lnSpc>
              <a:spcBef>
                <a:spcPct val="0"/>
              </a:spcBef>
              <a:spcAft>
                <a:spcPts val="0"/>
              </a:spcAft>
              <a:buClrTx/>
              <a:buSzTx/>
              <a:buFontTx/>
              <a:buNone/>
              <a:tabLst/>
              <a:defRPr/>
            </a:pPr>
            <a:r>
              <a:rPr kumimoji="0" lang="zh-CN" altLang="en-US" sz="3600" b="1" i="0" u="none" strike="noStrike" kern="120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n-cs"/>
              </a:rPr>
              <a:t>目录</a:t>
            </a:r>
          </a:p>
        </p:txBody>
      </p:sp>
      <p:sp>
        <p:nvSpPr>
          <p:cNvPr id="16" name="Rectangle 3">
            <a:extLst>
              <a:ext uri="{FF2B5EF4-FFF2-40B4-BE49-F238E27FC236}">
                <a16:creationId xmlns:a16="http://schemas.microsoft.com/office/drawing/2014/main" xmlns="" id="{5788A99D-4825-4F6C-BD94-04B0E80C7EC1}"/>
              </a:ext>
            </a:extLst>
          </p:cNvPr>
          <p:cNvSpPr txBox="1">
            <a:spLocks noChangeArrowheads="1"/>
          </p:cNvSpPr>
          <p:nvPr/>
        </p:nvSpPr>
        <p:spPr>
          <a:xfrm>
            <a:off x="3792539" y="2328058"/>
            <a:ext cx="6135687" cy="3136900"/>
          </a:xfrm>
          <a:prstGeom prst="rect">
            <a:avLst/>
          </a:prstGeom>
        </p:spPr>
        <p:txBody>
          <a:bodyPr>
            <a:normAutofit fontScale="92500" lnSpcReduction="10000"/>
          </a:bodyPr>
          <a:lstStyle>
            <a:lvl1pPr marL="0" indent="0" algn="ctr" defTabSz="914400" rtl="0" eaLnBrk="1" latinLnBrk="1"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1"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1"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457200" marR="0" lvl="0" indent="-457200" algn="l" defTabSz="914400" rtl="0" eaLnBrk="1" fontAlgn="auto" latinLnBrk="1" hangingPunct="1">
              <a:lnSpc>
                <a:spcPct val="140000"/>
              </a:lnSpc>
              <a:spcBef>
                <a:spcPct val="20000"/>
              </a:spcBef>
              <a:spcAft>
                <a:spcPts val="0"/>
              </a:spcAft>
              <a:buClrTx/>
              <a:buSzTx/>
              <a:buFont typeface="Wingdings" pitchFamily="2" charset="2"/>
              <a:buChar char="p"/>
              <a:tabLst/>
              <a:defRPr/>
            </a:pPr>
            <a:r>
              <a:rPr kumimoji="0" lang="zh-CN" altLang="en-US"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兴趣的定义</a:t>
            </a:r>
          </a:p>
          <a:p>
            <a:pPr marL="457200" marR="0" lvl="0" indent="-457200" algn="l" defTabSz="914400" rtl="0" eaLnBrk="1" fontAlgn="auto" latinLnBrk="1" hangingPunct="1">
              <a:lnSpc>
                <a:spcPct val="140000"/>
              </a:lnSpc>
              <a:spcBef>
                <a:spcPct val="20000"/>
              </a:spcBef>
              <a:spcAft>
                <a:spcPts val="0"/>
              </a:spcAft>
              <a:buClrTx/>
              <a:buSzTx/>
              <a:buFont typeface="Wingdings" pitchFamily="2" charset="2"/>
              <a:buChar char="p"/>
              <a:tabLst/>
              <a:defRPr/>
            </a:pPr>
            <a:r>
              <a:rPr kumimoji="0" lang="zh-CN" altLang="en-US"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自我兴趣探索</a:t>
            </a:r>
          </a:p>
          <a:p>
            <a:pPr marL="457200" marR="0" lvl="0" indent="-457200" algn="l" defTabSz="914400" rtl="0" eaLnBrk="1" fontAlgn="auto" latinLnBrk="1" hangingPunct="1">
              <a:lnSpc>
                <a:spcPct val="140000"/>
              </a:lnSpc>
              <a:spcBef>
                <a:spcPct val="20000"/>
              </a:spcBef>
              <a:spcAft>
                <a:spcPts val="0"/>
              </a:spcAft>
              <a:buClrTx/>
              <a:buSzTx/>
              <a:buFont typeface="Wingdings" pitchFamily="2" charset="2"/>
              <a:buChar char="p"/>
              <a:tabLst/>
              <a:defRPr/>
            </a:pPr>
            <a:r>
              <a:rPr kumimoji="0" lang="zh-CN" altLang="en-US" sz="28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霍兰德兴趣理论</a:t>
            </a:r>
            <a:endParaRPr kumimoji="0" lang="en-US" altLang="zh-CN" sz="28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457200" marR="0" lvl="0" indent="-457200" algn="l" defTabSz="914400" rtl="0" eaLnBrk="1" fontAlgn="auto" latinLnBrk="1" hangingPunct="1">
              <a:lnSpc>
                <a:spcPct val="140000"/>
              </a:lnSpc>
              <a:spcBef>
                <a:spcPct val="20000"/>
              </a:spcBef>
              <a:spcAft>
                <a:spcPts val="0"/>
              </a:spcAft>
              <a:buClrTx/>
              <a:buSzTx/>
              <a:buFont typeface="Wingdings" pitchFamily="2" charset="2"/>
              <a:buChar char="p"/>
              <a:tabLst/>
              <a:defRPr/>
            </a:pPr>
            <a:r>
              <a:rPr kumimoji="0" lang="zh-CN" altLang="en-US"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兴趣与职业生涯发展</a:t>
            </a:r>
          </a:p>
          <a:p>
            <a:pPr marL="457200" marR="0" lvl="0" indent="-457200" algn="l" defTabSz="914400" rtl="0" eaLnBrk="1" fontAlgn="auto" latinLnBrk="1" hangingPunct="1">
              <a:lnSpc>
                <a:spcPct val="140000"/>
              </a:lnSpc>
              <a:spcBef>
                <a:spcPct val="20000"/>
              </a:spcBef>
              <a:spcAft>
                <a:spcPts val="0"/>
              </a:spcAft>
              <a:buClrTx/>
              <a:buSzTx/>
              <a:buFont typeface="Wingdings" pitchFamily="2" charset="2"/>
              <a:buChar char="p"/>
              <a:tabLst/>
              <a:defRPr/>
            </a:pPr>
            <a:r>
              <a:rPr kumimoji="0" lang="zh-CN" altLang="en-US"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分享与练习</a:t>
            </a:r>
          </a:p>
        </p:txBody>
      </p:sp>
      <p:pic>
        <p:nvPicPr>
          <p:cNvPr id="57352" name="Picture 2" descr="D:\Users\David\AppData\Local\Microsoft\Windows\Temporary Internet Files\Content.IE5\07ERSZZY\MC900441310[1].png">
            <a:extLst>
              <a:ext uri="{FF2B5EF4-FFF2-40B4-BE49-F238E27FC236}">
                <a16:creationId xmlns:a16="http://schemas.microsoft.com/office/drawing/2014/main" xmlns="" id="{0A455521-E756-4E9A-9F79-B0042FD10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2888" y="3339296"/>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矩形 6">
            <a:extLst>
              <a:ext uri="{FF2B5EF4-FFF2-40B4-BE49-F238E27FC236}">
                <a16:creationId xmlns:a16="http://schemas.microsoft.com/office/drawing/2014/main" xmlns="" id="{729778F5-8B98-43F1-B7F5-C98A426E196F}"/>
              </a:ext>
            </a:extLst>
          </p:cNvPr>
          <p:cNvSpPr>
            <a:spLocks noChangeArrowheads="1"/>
          </p:cNvSpPr>
          <p:nvPr/>
        </p:nvSpPr>
        <p:spPr bwMode="auto">
          <a:xfrm>
            <a:off x="7210425" y="30099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楷体_GB2312" panose="02010609030101010101" pitchFamily="49" charset="-122"/>
              <a:ea typeface="楷体_GB2312" panose="02010609030101010101" pitchFamily="49" charset="-122"/>
              <a:cs typeface="+mn-cs"/>
            </a:endParaRPr>
          </a:p>
        </p:txBody>
      </p:sp>
      <p:sp>
        <p:nvSpPr>
          <p:cNvPr id="58373" name="Rectangle 2">
            <a:extLst>
              <a:ext uri="{FF2B5EF4-FFF2-40B4-BE49-F238E27FC236}">
                <a16:creationId xmlns:a16="http://schemas.microsoft.com/office/drawing/2014/main" xmlns="" id="{1F811BD8-FC54-4918-B3EB-0DAFFE958C5C}"/>
              </a:ext>
            </a:extLst>
          </p:cNvPr>
          <p:cNvSpPr txBox="1">
            <a:spLocks noChangeArrowheads="1"/>
          </p:cNvSpPr>
          <p:nvPr/>
        </p:nvSpPr>
        <p:spPr bwMode="auto">
          <a:xfrm>
            <a:off x="1752600" y="754940"/>
            <a:ext cx="5791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zh-CN" sz="4400" b="0" i="0" u="none" strike="noStrike" kern="1200" cap="none" spc="0" normalizeH="0" baseline="0" noProof="0">
                <a:ln>
                  <a:noFill/>
                </a:ln>
                <a:solidFill>
                  <a:prstClr val="black"/>
                </a:solidFill>
                <a:effectLst/>
                <a:uLnTx/>
                <a:uFillTx/>
                <a:latin typeface="Malgun Gothic" panose="020B0503020000020004" pitchFamily="34" charset="-127"/>
                <a:ea typeface="宋体" panose="02010600030101010101" pitchFamily="2" charset="-122"/>
                <a:cs typeface="+mn-cs"/>
              </a:rPr>
              <a:t> </a:t>
            </a:r>
            <a:r>
              <a:rPr kumimoji="0" lang="zh-CN" altLang="en-US" sz="3600" b="1" i="0" u="none" strike="noStrike" kern="1200" cap="none" spc="0" normalizeH="0" baseline="0" noProof="0">
                <a:ln>
                  <a:noFill/>
                </a:ln>
                <a:solidFill>
                  <a:prstClr val="black"/>
                </a:solidFill>
                <a:effectLst/>
                <a:uLnTx/>
                <a:uFillTx/>
                <a:latin typeface="Malgun Gothic" panose="020B0503020000020004" pitchFamily="34" charset="-127"/>
                <a:ea typeface="宋体" panose="02010600030101010101" pitchFamily="2" charset="-122"/>
                <a:cs typeface="+mn-cs"/>
              </a:rPr>
              <a:t>霍兰德的兴趣理论 </a:t>
            </a:r>
          </a:p>
        </p:txBody>
      </p:sp>
      <p:pic>
        <p:nvPicPr>
          <p:cNvPr id="10" name="Picture 3" descr="图片1">
            <a:extLst>
              <a:ext uri="{FF2B5EF4-FFF2-40B4-BE49-F238E27FC236}">
                <a16:creationId xmlns:a16="http://schemas.microsoft.com/office/drawing/2014/main" xmlns="" id="{D79CBA86-94D1-4CBF-933A-D6D597D225BC}"/>
              </a:ext>
            </a:extLst>
          </p:cNvPr>
          <p:cNvPicPr>
            <a:picLocks noChangeArrowheads="1"/>
          </p:cNvPicPr>
          <p:nvPr/>
        </p:nvPicPr>
        <p:blipFill>
          <a:blip r:embed="rId3" cstate="print"/>
          <a:srcRect/>
          <a:stretch>
            <a:fillRect/>
          </a:stretch>
        </p:blipFill>
        <p:spPr>
          <a:xfrm>
            <a:off x="1905000" y="2126540"/>
            <a:ext cx="2514600" cy="3225800"/>
          </a:xfrm>
          <a:prstGeom prst="rect">
            <a:avLst/>
          </a:prstGeom>
          <a:effectLst>
            <a:softEdge rad="112500"/>
          </a:effectLst>
        </p:spPr>
      </p:pic>
      <p:cxnSp>
        <p:nvCxnSpPr>
          <p:cNvPr id="11" name="直接连接符 10">
            <a:extLst>
              <a:ext uri="{FF2B5EF4-FFF2-40B4-BE49-F238E27FC236}">
                <a16:creationId xmlns:a16="http://schemas.microsoft.com/office/drawing/2014/main" xmlns="" id="{2DBA1F7D-1EA1-49A6-83F1-E1D52AAA23B5}"/>
              </a:ext>
            </a:extLst>
          </p:cNvPr>
          <p:cNvCxnSpPr/>
          <p:nvPr/>
        </p:nvCxnSpPr>
        <p:spPr>
          <a:xfrm>
            <a:off x="1981200" y="1516940"/>
            <a:ext cx="6400800" cy="0"/>
          </a:xfrm>
          <a:prstGeom prst="line">
            <a:avLst/>
          </a:prstGeom>
        </p:spPr>
        <p:style>
          <a:lnRef idx="1">
            <a:schemeClr val="accent6"/>
          </a:lnRef>
          <a:fillRef idx="0">
            <a:schemeClr val="accent6"/>
          </a:fillRef>
          <a:effectRef idx="0">
            <a:schemeClr val="accent6"/>
          </a:effectRef>
          <a:fontRef idx="minor">
            <a:schemeClr val="tx1"/>
          </a:fontRef>
        </p:style>
      </p:cxnSp>
      <p:sp>
        <p:nvSpPr>
          <p:cNvPr id="58376" name="TextBox 16">
            <a:extLst>
              <a:ext uri="{FF2B5EF4-FFF2-40B4-BE49-F238E27FC236}">
                <a16:creationId xmlns:a16="http://schemas.microsoft.com/office/drawing/2014/main" xmlns="" id="{ABB39526-53D2-4AD1-AEA9-D495B2D6FD7A}"/>
              </a:ext>
            </a:extLst>
          </p:cNvPr>
          <p:cNvSpPr txBox="1">
            <a:spLocks noChangeArrowheads="1"/>
          </p:cNvSpPr>
          <p:nvPr/>
        </p:nvSpPr>
        <p:spPr bwMode="auto">
          <a:xfrm>
            <a:off x="4095750" y="1821741"/>
            <a:ext cx="6286500"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914400" indent="-45720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50000"/>
              </a:lnSpc>
              <a:spcBef>
                <a:spcPct val="0"/>
              </a:spcBef>
              <a:spcAft>
                <a:spcPts val="0"/>
              </a:spcAft>
              <a:buClrTx/>
              <a:buSzTx/>
              <a:buFontTx/>
              <a:buNone/>
              <a:tabLst/>
              <a:defRPr/>
            </a:pPr>
            <a:r>
              <a:rPr kumimoji="0" lang="zh-CN" altLang="en-US" sz="2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基本假设：</a:t>
            </a:r>
            <a:endParaRPr kumimoji="0" lang="en-US" altLang="zh-CN" sz="2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914400" marR="0" lvl="1" indent="-457200" algn="l" defTabSz="914400" rtl="0" eaLnBrk="1" fontAlgn="auto" latinLnBrk="1" hangingPunct="1">
              <a:lnSpc>
                <a:spcPct val="150000"/>
              </a:lnSpc>
              <a:spcBef>
                <a:spcPct val="0"/>
              </a:spcBef>
              <a:spcAft>
                <a:spcPts val="0"/>
              </a:spcAft>
              <a:buClrTx/>
              <a:buSzTx/>
              <a:buFont typeface="Wingdings" panose="05000000000000000000" pitchFamily="2" charset="2"/>
              <a:buChar char="p"/>
              <a:tabLst/>
              <a:defRPr/>
            </a:pPr>
            <a:r>
              <a:rPr kumimoji="0" lang="zh-CN" altLang="en-US" sz="2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人的兴趣可以分为不同的类型。</a:t>
            </a:r>
            <a:endParaRPr kumimoji="0" lang="en-US" altLang="zh-CN" sz="2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914400" marR="0" lvl="1" indent="-457200" algn="l" defTabSz="914400" rtl="0" eaLnBrk="1" fontAlgn="auto" latinLnBrk="1" hangingPunct="1">
              <a:lnSpc>
                <a:spcPct val="150000"/>
              </a:lnSpc>
              <a:spcBef>
                <a:spcPct val="0"/>
              </a:spcBef>
              <a:spcAft>
                <a:spcPts val="0"/>
              </a:spcAft>
              <a:buClrTx/>
              <a:buSzTx/>
              <a:buFont typeface="Wingdings" panose="05000000000000000000" pitchFamily="2" charset="2"/>
              <a:buChar char="p"/>
              <a:tabLst/>
              <a:defRPr/>
            </a:pPr>
            <a:r>
              <a:rPr kumimoji="0" lang="zh-CN" altLang="en-US" sz="2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职业环境也可以分为不同的类型。</a:t>
            </a:r>
            <a:endParaRPr kumimoji="0" lang="en-US" altLang="zh-CN" sz="2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914400" marR="0" lvl="1" indent="-457200" algn="l" defTabSz="914400" rtl="0" eaLnBrk="1" fontAlgn="auto" latinLnBrk="1" hangingPunct="1">
              <a:lnSpc>
                <a:spcPct val="150000"/>
              </a:lnSpc>
              <a:spcBef>
                <a:spcPct val="0"/>
              </a:spcBef>
              <a:spcAft>
                <a:spcPts val="0"/>
              </a:spcAft>
              <a:buClrTx/>
              <a:buSzTx/>
              <a:buFont typeface="Wingdings" panose="05000000000000000000" pitchFamily="2" charset="2"/>
              <a:buChar char="p"/>
              <a:tabLst/>
              <a:defRPr/>
            </a:pPr>
            <a:r>
              <a:rPr kumimoji="0" lang="zh-CN" altLang="en-US" sz="2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人与职业环境的类型匹配是形成职业满意度、成就感的基础。</a:t>
            </a: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8377" name="TextBox 17">
            <a:extLst>
              <a:ext uri="{FF2B5EF4-FFF2-40B4-BE49-F238E27FC236}">
                <a16:creationId xmlns:a16="http://schemas.microsoft.com/office/drawing/2014/main" xmlns="" id="{9AA9BE8C-6324-44E0-AB8F-EFE17B021AF3}"/>
              </a:ext>
            </a:extLst>
          </p:cNvPr>
          <p:cNvSpPr txBox="1">
            <a:spLocks noChangeArrowheads="1"/>
          </p:cNvSpPr>
          <p:nvPr/>
        </p:nvSpPr>
        <p:spPr bwMode="auto">
          <a:xfrm>
            <a:off x="2819400" y="5784141"/>
            <a:ext cx="72469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约翰</a:t>
            </a:r>
            <a:r>
              <a:rPr kumimoji="0" lang="en-US" altLang="zh-CN"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霍兰德，美国著名职业指导专家，</a:t>
            </a:r>
            <a:r>
              <a:rPr kumimoji="0" lang="en-US" altLang="zh-CN"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1959</a:t>
            </a: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年</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矩形 6">
            <a:extLst>
              <a:ext uri="{FF2B5EF4-FFF2-40B4-BE49-F238E27FC236}">
                <a16:creationId xmlns:a16="http://schemas.microsoft.com/office/drawing/2014/main" xmlns="" id="{4E5F2DE8-C933-49AB-BD02-3E2DBA9D9124}"/>
              </a:ext>
            </a:extLst>
          </p:cNvPr>
          <p:cNvSpPr>
            <a:spLocks noChangeArrowheads="1"/>
          </p:cNvSpPr>
          <p:nvPr/>
        </p:nvSpPr>
        <p:spPr bwMode="auto">
          <a:xfrm>
            <a:off x="7210425" y="30099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楷体_GB2312" panose="02010609030101010101" pitchFamily="49" charset="-122"/>
              <a:ea typeface="楷体_GB2312" panose="02010609030101010101" pitchFamily="49" charset="-122"/>
              <a:cs typeface="+mn-cs"/>
            </a:endParaRPr>
          </a:p>
        </p:txBody>
      </p:sp>
      <p:sp>
        <p:nvSpPr>
          <p:cNvPr id="12" name="Rectangle 2">
            <a:extLst>
              <a:ext uri="{FF2B5EF4-FFF2-40B4-BE49-F238E27FC236}">
                <a16:creationId xmlns:a16="http://schemas.microsoft.com/office/drawing/2014/main" xmlns="" id="{569CBF85-6F7F-4C51-9D4E-1F264BB08AFD}"/>
              </a:ext>
            </a:extLst>
          </p:cNvPr>
          <p:cNvSpPr txBox="1">
            <a:spLocks noChangeArrowheads="1"/>
          </p:cNvSpPr>
          <p:nvPr/>
        </p:nvSpPr>
        <p:spPr>
          <a:xfrm>
            <a:off x="1752600" y="1124330"/>
            <a:ext cx="5791200" cy="1143000"/>
          </a:xfrm>
          <a:prstGeom prst="rect">
            <a:avLst/>
          </a:prstGeom>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4400" b="0" i="0" u="none" strike="noStrike" kern="0" cap="none" spc="0" normalizeH="0" baseline="0" noProof="0" dirty="0">
                <a:ln>
                  <a:noFill/>
                </a:ln>
                <a:solidFill>
                  <a:srgbClr val="44546A"/>
                </a:solidFill>
                <a:effectLst/>
                <a:uLnTx/>
                <a:uFillTx/>
                <a:latin typeface="微软雅黑" pitchFamily="34" charset="-122"/>
                <a:ea typeface="微软雅黑" pitchFamily="34" charset="-122"/>
                <a:cs typeface="+mn-cs"/>
              </a:rPr>
              <a:t> </a:t>
            </a:r>
            <a:r>
              <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霍兰德的兴趣类型编码</a:t>
            </a:r>
          </a:p>
        </p:txBody>
      </p:sp>
      <p:cxnSp>
        <p:nvCxnSpPr>
          <p:cNvPr id="16" name="直接连接符 15">
            <a:extLst>
              <a:ext uri="{FF2B5EF4-FFF2-40B4-BE49-F238E27FC236}">
                <a16:creationId xmlns:a16="http://schemas.microsoft.com/office/drawing/2014/main" xmlns="" id="{32FF7C93-7A94-4C00-AD76-ED77B89C94C8}"/>
              </a:ext>
            </a:extLst>
          </p:cNvPr>
          <p:cNvCxnSpPr/>
          <p:nvPr/>
        </p:nvCxnSpPr>
        <p:spPr>
          <a:xfrm>
            <a:off x="1981200" y="1886330"/>
            <a:ext cx="6400800" cy="0"/>
          </a:xfrm>
          <a:prstGeom prst="line">
            <a:avLst/>
          </a:prstGeom>
        </p:spPr>
        <p:style>
          <a:lnRef idx="1">
            <a:schemeClr val="accent6"/>
          </a:lnRef>
          <a:fillRef idx="0">
            <a:schemeClr val="accent6"/>
          </a:fillRef>
          <a:effectRef idx="0">
            <a:schemeClr val="accent6"/>
          </a:effectRef>
          <a:fontRef idx="minor">
            <a:schemeClr val="tx1"/>
          </a:fontRef>
        </p:style>
      </p:cxnSp>
      <p:sp>
        <p:nvSpPr>
          <p:cNvPr id="18" name="Rectangle 3">
            <a:extLst>
              <a:ext uri="{FF2B5EF4-FFF2-40B4-BE49-F238E27FC236}">
                <a16:creationId xmlns:a16="http://schemas.microsoft.com/office/drawing/2014/main" xmlns="" id="{F31CC176-5594-4656-9BD6-2A5A86302DD6}"/>
              </a:ext>
            </a:extLst>
          </p:cNvPr>
          <p:cNvSpPr txBox="1">
            <a:spLocks noChangeArrowheads="1"/>
          </p:cNvSpPr>
          <p:nvPr/>
        </p:nvSpPr>
        <p:spPr>
          <a:xfrm>
            <a:off x="2286000" y="2343531"/>
            <a:ext cx="5943600" cy="4525963"/>
          </a:xfrm>
          <a:prstGeom prst="rect">
            <a:avLst/>
          </a:prstGeom>
        </p:spPr>
        <p:txBody>
          <a:bodyPr/>
          <a:lstStyle/>
          <a:p>
            <a:pPr marL="342900" marR="0" lvl="0" indent="-342900" algn="l" defTabSz="914400" rtl="0" eaLnBrk="1" fontAlgn="auto" latinLnBrk="1" hangingPunct="1">
              <a:lnSpc>
                <a:spcPct val="160000"/>
              </a:lnSpc>
              <a:spcBef>
                <a:spcPct val="20000"/>
              </a:spcBef>
              <a:spcAft>
                <a:spcPts val="0"/>
              </a:spcAft>
              <a:buClrTx/>
              <a:buSzTx/>
              <a:buFont typeface="Wingdings" pitchFamily="2" charset="2"/>
              <a:buChar char="Ø"/>
              <a:tabLst/>
              <a:defRPr/>
            </a:pPr>
            <a:r>
              <a:rPr kumimoji="0" lang="zh-CN" altLang="en-US"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单编码：</a:t>
            </a:r>
            <a:r>
              <a:rPr kumimoji="0" lang="en-US" altLang="zh-CN"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R</a:t>
            </a:r>
            <a:r>
              <a:rPr kumimoji="0" lang="zh-CN" altLang="en-US"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en-US" altLang="zh-CN"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I</a:t>
            </a:r>
            <a:r>
              <a:rPr kumimoji="0" lang="zh-CN" altLang="en-US"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en-US" altLang="zh-CN"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A</a:t>
            </a:r>
            <a:r>
              <a:rPr kumimoji="0" lang="zh-CN" altLang="en-US"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en-US" altLang="zh-CN"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S</a:t>
            </a:r>
            <a:r>
              <a:rPr kumimoji="0" lang="zh-CN" altLang="en-US"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en-US" altLang="zh-CN"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E</a:t>
            </a:r>
            <a:r>
              <a:rPr kumimoji="0" lang="zh-CN" altLang="en-US"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en-US" altLang="zh-CN"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C</a:t>
            </a:r>
          </a:p>
          <a:p>
            <a:pPr marL="342900" marR="0" lvl="0" indent="-342900" algn="l" defTabSz="914400" rtl="0" eaLnBrk="1" fontAlgn="auto" latinLnBrk="1" hangingPunct="1">
              <a:lnSpc>
                <a:spcPct val="160000"/>
              </a:lnSpc>
              <a:spcBef>
                <a:spcPct val="20000"/>
              </a:spcBef>
              <a:spcAft>
                <a:spcPts val="0"/>
              </a:spcAft>
              <a:buClrTx/>
              <a:buSzTx/>
              <a:buFont typeface="Wingdings" pitchFamily="2" charset="2"/>
              <a:buChar char="Ø"/>
              <a:tabLst/>
              <a:defRPr/>
            </a:pPr>
            <a:r>
              <a:rPr kumimoji="0" lang="zh-CN" altLang="en-US"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双编码：</a:t>
            </a:r>
            <a:r>
              <a:rPr kumimoji="0" lang="en-US" altLang="zh-CN"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RI</a:t>
            </a:r>
            <a:r>
              <a:rPr kumimoji="0" lang="zh-CN" altLang="en-US"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en-US" altLang="zh-CN"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RA</a:t>
            </a:r>
            <a:r>
              <a:rPr kumimoji="0" lang="zh-CN" altLang="en-US"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en-US" altLang="zh-CN"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EA</a:t>
            </a:r>
            <a:r>
              <a:rPr kumimoji="0" lang="zh-CN" altLang="en-US"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en-US" altLang="zh-CN"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ES……</a:t>
            </a:r>
          </a:p>
          <a:p>
            <a:pPr marL="342900" marR="0" lvl="0" indent="-342900" algn="l" defTabSz="914400" rtl="0" eaLnBrk="1" fontAlgn="auto" latinLnBrk="1" hangingPunct="1">
              <a:lnSpc>
                <a:spcPct val="160000"/>
              </a:lnSpc>
              <a:spcBef>
                <a:spcPct val="20000"/>
              </a:spcBef>
              <a:spcAft>
                <a:spcPts val="0"/>
              </a:spcAft>
              <a:buClrTx/>
              <a:buSzTx/>
              <a:buFont typeface="Wingdings" pitchFamily="2" charset="2"/>
              <a:buChar char="Ø"/>
              <a:tabLst/>
              <a:defRPr/>
            </a:pPr>
            <a:r>
              <a:rPr kumimoji="0" lang="zh-CN" altLang="en-US"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三编码：</a:t>
            </a:r>
            <a:r>
              <a:rPr kumimoji="0" lang="en-US" altLang="zh-CN"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ISA</a:t>
            </a:r>
            <a:r>
              <a:rPr kumimoji="0" lang="zh-CN" altLang="en-US"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en-US" altLang="zh-CN"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EAS,CRI……</a:t>
            </a:r>
            <a:endParaRPr kumimoji="0" lang="zh-CN" altLang="en-US" sz="32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pic>
        <p:nvPicPr>
          <p:cNvPr id="19" name="图片 18" descr="6d7acfdftw1dlgxzx6d3jj.jpg">
            <a:extLst>
              <a:ext uri="{FF2B5EF4-FFF2-40B4-BE49-F238E27FC236}">
                <a16:creationId xmlns:a16="http://schemas.microsoft.com/office/drawing/2014/main" xmlns="" id="{73847DDD-5F2F-4370-8AC5-0669747A3252}"/>
              </a:ext>
            </a:extLst>
          </p:cNvPr>
          <p:cNvPicPr>
            <a:picLocks noChangeAspect="1"/>
          </p:cNvPicPr>
          <p:nvPr/>
        </p:nvPicPr>
        <p:blipFill>
          <a:blip r:embed="rId3"/>
          <a:stretch>
            <a:fillRect/>
          </a:stretch>
        </p:blipFill>
        <p:spPr>
          <a:xfrm>
            <a:off x="7739064" y="3786189"/>
            <a:ext cx="2382837" cy="237172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xmlns="" id="{5A5DA400-EAE6-4B61-B1B8-84B6930359B2}"/>
              </a:ext>
            </a:extLst>
          </p:cNvPr>
          <p:cNvSpPr txBox="1"/>
          <p:nvPr/>
        </p:nvSpPr>
        <p:spPr>
          <a:xfrm>
            <a:off x="5310188" y="6143625"/>
            <a:ext cx="1439862" cy="369888"/>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与人打交道</a:t>
            </a:r>
          </a:p>
        </p:txBody>
      </p:sp>
      <p:sp>
        <p:nvSpPr>
          <p:cNvPr id="18" name="TextBox 17">
            <a:extLst>
              <a:ext uri="{FF2B5EF4-FFF2-40B4-BE49-F238E27FC236}">
                <a16:creationId xmlns:a16="http://schemas.microsoft.com/office/drawing/2014/main" xmlns="" id="{6B0082D7-EDBE-4B62-92FD-965E582D0F3F}"/>
              </a:ext>
            </a:extLst>
          </p:cNvPr>
          <p:cNvSpPr txBox="1"/>
          <p:nvPr/>
        </p:nvSpPr>
        <p:spPr>
          <a:xfrm>
            <a:off x="7096126" y="5929314"/>
            <a:ext cx="900113" cy="369887"/>
          </a:xfrm>
          <a:prstGeom prst="rect">
            <a:avLst/>
          </a:prstGeom>
        </p:spPr>
        <p:style>
          <a:lnRef idx="1">
            <a:schemeClr val="accent4"/>
          </a:lnRef>
          <a:fillRef idx="2">
            <a:schemeClr val="accent4"/>
          </a:fillRef>
          <a:effectRef idx="1">
            <a:schemeClr val="accent4"/>
          </a:effectRef>
          <a:fontRef idx="minor">
            <a:schemeClr val="dk1"/>
          </a:fontRef>
        </p:style>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服务人</a:t>
            </a:r>
          </a:p>
        </p:txBody>
      </p:sp>
      <p:sp>
        <p:nvSpPr>
          <p:cNvPr id="19" name="TextBox 18">
            <a:extLst>
              <a:ext uri="{FF2B5EF4-FFF2-40B4-BE49-F238E27FC236}">
                <a16:creationId xmlns:a16="http://schemas.microsoft.com/office/drawing/2014/main" xmlns="" id="{2C625460-CB24-447F-A26C-B41F23E70D33}"/>
              </a:ext>
            </a:extLst>
          </p:cNvPr>
          <p:cNvSpPr txBox="1"/>
          <p:nvPr/>
        </p:nvSpPr>
        <p:spPr>
          <a:xfrm>
            <a:off x="4024313" y="5929314"/>
            <a:ext cx="900112" cy="369887"/>
          </a:xfrm>
          <a:prstGeom prst="rect">
            <a:avLst/>
          </a:prstGeom>
        </p:spPr>
        <p:style>
          <a:lnRef idx="1">
            <a:schemeClr val="accent4"/>
          </a:lnRef>
          <a:fillRef idx="2">
            <a:schemeClr val="accent4"/>
          </a:fillRef>
          <a:effectRef idx="1">
            <a:schemeClr val="accent4"/>
          </a:effectRef>
          <a:fontRef idx="minor">
            <a:schemeClr val="dk1"/>
          </a:fontRef>
        </p:style>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引导人</a:t>
            </a:r>
          </a:p>
        </p:txBody>
      </p:sp>
      <p:sp>
        <p:nvSpPr>
          <p:cNvPr id="20" name="TextBox 19">
            <a:extLst>
              <a:ext uri="{FF2B5EF4-FFF2-40B4-BE49-F238E27FC236}">
                <a16:creationId xmlns:a16="http://schemas.microsoft.com/office/drawing/2014/main" xmlns="" id="{C8759B87-2E25-4E00-A76B-70743D8DE3B8}"/>
              </a:ext>
            </a:extLst>
          </p:cNvPr>
          <p:cNvSpPr txBox="1"/>
          <p:nvPr/>
        </p:nvSpPr>
        <p:spPr>
          <a:xfrm>
            <a:off x="5238751" y="1714500"/>
            <a:ext cx="1439863" cy="369888"/>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与物打交道</a:t>
            </a:r>
          </a:p>
        </p:txBody>
      </p:sp>
      <p:sp>
        <p:nvSpPr>
          <p:cNvPr id="21" name="TextBox 20">
            <a:extLst>
              <a:ext uri="{FF2B5EF4-FFF2-40B4-BE49-F238E27FC236}">
                <a16:creationId xmlns:a16="http://schemas.microsoft.com/office/drawing/2014/main" xmlns="" id="{0DE4E010-E426-4AAE-A565-CAFFF93D3CA2}"/>
              </a:ext>
            </a:extLst>
          </p:cNvPr>
          <p:cNvSpPr txBox="1"/>
          <p:nvPr/>
        </p:nvSpPr>
        <p:spPr>
          <a:xfrm>
            <a:off x="5595939" y="1214439"/>
            <a:ext cx="720725" cy="369887"/>
          </a:xfrm>
          <a:prstGeom prst="rect">
            <a:avLst/>
          </a:prstGeom>
        </p:spPr>
        <p:style>
          <a:lnRef idx="1">
            <a:schemeClr val="accent4"/>
          </a:lnRef>
          <a:fillRef idx="2">
            <a:schemeClr val="accent4"/>
          </a:fillRef>
          <a:effectRef idx="1">
            <a:schemeClr val="accent4"/>
          </a:effectRef>
          <a:fontRef idx="minor">
            <a:schemeClr val="dk1"/>
          </a:fontRef>
        </p:style>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安静</a:t>
            </a:r>
          </a:p>
        </p:txBody>
      </p:sp>
      <p:sp>
        <p:nvSpPr>
          <p:cNvPr id="22" name="TextBox 21">
            <a:extLst>
              <a:ext uri="{FF2B5EF4-FFF2-40B4-BE49-F238E27FC236}">
                <a16:creationId xmlns:a16="http://schemas.microsoft.com/office/drawing/2014/main" xmlns="" id="{AA1B1820-123E-4A5A-B889-50ACBB7ADA57}"/>
              </a:ext>
            </a:extLst>
          </p:cNvPr>
          <p:cNvSpPr txBox="1"/>
          <p:nvPr/>
        </p:nvSpPr>
        <p:spPr>
          <a:xfrm>
            <a:off x="7310439" y="2928939"/>
            <a:ext cx="720725" cy="369887"/>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创造</a:t>
            </a:r>
          </a:p>
        </p:txBody>
      </p:sp>
      <p:sp>
        <p:nvSpPr>
          <p:cNvPr id="23" name="TextBox 22">
            <a:extLst>
              <a:ext uri="{FF2B5EF4-FFF2-40B4-BE49-F238E27FC236}">
                <a16:creationId xmlns:a16="http://schemas.microsoft.com/office/drawing/2014/main" xmlns="" id="{FE470DB6-8651-4C6D-AC91-A029574185F1}"/>
              </a:ext>
            </a:extLst>
          </p:cNvPr>
          <p:cNvSpPr txBox="1"/>
          <p:nvPr/>
        </p:nvSpPr>
        <p:spPr>
          <a:xfrm>
            <a:off x="7310439" y="4773614"/>
            <a:ext cx="720725" cy="369887"/>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表达</a:t>
            </a:r>
          </a:p>
        </p:txBody>
      </p:sp>
      <p:sp>
        <p:nvSpPr>
          <p:cNvPr id="24" name="TextBox 23">
            <a:extLst>
              <a:ext uri="{FF2B5EF4-FFF2-40B4-BE49-F238E27FC236}">
                <a16:creationId xmlns:a16="http://schemas.microsoft.com/office/drawing/2014/main" xmlns="" id="{DFDB4BC1-DB3D-4AC2-8D05-5880F5334D47}"/>
              </a:ext>
            </a:extLst>
          </p:cNvPr>
          <p:cNvSpPr txBox="1"/>
          <p:nvPr/>
        </p:nvSpPr>
        <p:spPr>
          <a:xfrm>
            <a:off x="3238501" y="2928939"/>
            <a:ext cx="1439863" cy="369887"/>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动手操作强</a:t>
            </a:r>
          </a:p>
        </p:txBody>
      </p:sp>
      <p:sp>
        <p:nvSpPr>
          <p:cNvPr id="25" name="TextBox 24">
            <a:extLst>
              <a:ext uri="{FF2B5EF4-FFF2-40B4-BE49-F238E27FC236}">
                <a16:creationId xmlns:a16="http://schemas.microsoft.com/office/drawing/2014/main" xmlns="" id="{87128DB0-921B-4571-8EDB-2F7F2609FB83}"/>
              </a:ext>
            </a:extLst>
          </p:cNvPr>
          <p:cNvSpPr txBox="1"/>
          <p:nvPr/>
        </p:nvSpPr>
        <p:spPr>
          <a:xfrm>
            <a:off x="3875089" y="4786314"/>
            <a:ext cx="720725" cy="369887"/>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高效</a:t>
            </a:r>
          </a:p>
        </p:txBody>
      </p:sp>
      <p:sp>
        <p:nvSpPr>
          <p:cNvPr id="62475" name="Rectangle 2">
            <a:extLst>
              <a:ext uri="{FF2B5EF4-FFF2-40B4-BE49-F238E27FC236}">
                <a16:creationId xmlns:a16="http://schemas.microsoft.com/office/drawing/2014/main" xmlns="" id="{B932F9CF-F9A1-40D0-A46B-2EAD7E453787}"/>
              </a:ext>
            </a:extLst>
          </p:cNvPr>
          <p:cNvSpPr>
            <a:spLocks noGrp="1" noChangeArrowheads="1"/>
          </p:cNvSpPr>
          <p:nvPr>
            <p:ph type="title" idx="4294967295"/>
          </p:nvPr>
        </p:nvSpPr>
        <p:spPr>
          <a:xfrm>
            <a:off x="284955" y="393099"/>
            <a:ext cx="6443663" cy="1143000"/>
          </a:xfrm>
          <a:noFill/>
        </p:spPr>
        <p:txBody>
          <a:bodyPr/>
          <a:lstStyle/>
          <a:p>
            <a:pPr eaLnBrk="1" latinLnBrk="0" hangingPunct="1"/>
            <a:r>
              <a:rPr lang="zh-CN" altLang="en-US" b="1">
                <a:solidFill>
                  <a:schemeClr val="tx2"/>
                </a:solidFill>
                <a:latin typeface="Arial" panose="020B0604020202020204" pitchFamily="34" charset="0"/>
                <a:ea typeface="黑体" panose="02010609060101010101" pitchFamily="49" charset="-122"/>
                <a:sym typeface="Arial" panose="020B0604020202020204" pitchFamily="34" charset="0"/>
              </a:rPr>
              <a:t>兴趣量表的潜在结构</a:t>
            </a:r>
          </a:p>
        </p:txBody>
      </p:sp>
      <p:grpSp>
        <p:nvGrpSpPr>
          <p:cNvPr id="62476" name="Group 3">
            <a:extLst>
              <a:ext uri="{FF2B5EF4-FFF2-40B4-BE49-F238E27FC236}">
                <a16:creationId xmlns:a16="http://schemas.microsoft.com/office/drawing/2014/main" xmlns="" id="{75D1D0E2-174F-4CCF-BEC3-9DB6DF5A0FBD}"/>
              </a:ext>
            </a:extLst>
          </p:cNvPr>
          <p:cNvGrpSpPr>
            <a:grpSpLocks/>
          </p:cNvGrpSpPr>
          <p:nvPr/>
        </p:nvGrpSpPr>
        <p:grpSpPr bwMode="auto">
          <a:xfrm>
            <a:off x="1981200" y="2160588"/>
            <a:ext cx="7875588" cy="3873500"/>
            <a:chOff x="0" y="65"/>
            <a:chExt cx="4961" cy="2440"/>
          </a:xfrm>
        </p:grpSpPr>
        <p:sp>
          <p:nvSpPr>
            <p:cNvPr id="62477" name="Text Box 4">
              <a:extLst>
                <a:ext uri="{FF2B5EF4-FFF2-40B4-BE49-F238E27FC236}">
                  <a16:creationId xmlns:a16="http://schemas.microsoft.com/office/drawing/2014/main" xmlns="" id="{99D1C0DD-39B7-41D9-B273-0CC76D9EE05A}"/>
                </a:ext>
              </a:extLst>
            </p:cNvPr>
            <p:cNvSpPr>
              <a:spLocks noChangeArrowheads="1"/>
            </p:cNvSpPr>
            <p:nvPr/>
          </p:nvSpPr>
          <p:spPr bwMode="auto">
            <a:xfrm>
              <a:off x="1246" y="65"/>
              <a:ext cx="994"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0" hangingPunct="1">
                <a:lnSpc>
                  <a:spcPct val="100000"/>
                </a:lnSpc>
                <a:spcBef>
                  <a:spcPct val="50000"/>
                </a:spcBef>
                <a:spcAft>
                  <a:spcPts val="0"/>
                </a:spcAft>
                <a:buClrTx/>
                <a:buSzTx/>
                <a:buFont typeface="Arial" panose="020B0604020202020204" pitchFamily="34" charset="0"/>
                <a:buNone/>
                <a:tabLst/>
                <a:defRPr/>
              </a:pPr>
              <a:r>
                <a:rPr kumimoji="0" lang="zh-CN" altLang="en-US" sz="22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sym typeface="Times New Roman" panose="02020603050405020304" pitchFamily="18" charset="0"/>
                </a:rPr>
                <a:t>实用型 </a:t>
              </a:r>
              <a:r>
                <a:rPr kumimoji="0" lang="en-US" altLang="zh-CN" sz="22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sym typeface="Times New Roman" panose="02020603050405020304" pitchFamily="18" charset="0"/>
                </a:rPr>
                <a:t>R</a:t>
              </a: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62478" name="Text Box 5">
              <a:extLst>
                <a:ext uri="{FF2B5EF4-FFF2-40B4-BE49-F238E27FC236}">
                  <a16:creationId xmlns:a16="http://schemas.microsoft.com/office/drawing/2014/main" xmlns="" id="{4BD716F6-A9E2-4B53-ACD7-008A36368947}"/>
                </a:ext>
              </a:extLst>
            </p:cNvPr>
            <p:cNvSpPr>
              <a:spLocks noChangeArrowheads="1"/>
            </p:cNvSpPr>
            <p:nvPr/>
          </p:nvSpPr>
          <p:spPr bwMode="auto">
            <a:xfrm>
              <a:off x="2952" y="99"/>
              <a:ext cx="1200"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0" hangingPunct="1">
                <a:lnSpc>
                  <a:spcPct val="100000"/>
                </a:lnSpc>
                <a:spcBef>
                  <a:spcPct val="50000"/>
                </a:spcBef>
                <a:spcAft>
                  <a:spcPts val="0"/>
                </a:spcAft>
                <a:buClrTx/>
                <a:buSzTx/>
                <a:buFont typeface="Arial" panose="020B0604020202020204" pitchFamily="34" charset="0"/>
                <a:buNone/>
                <a:tabLst/>
                <a:defRPr/>
              </a:pPr>
              <a:r>
                <a:rPr kumimoji="0" lang="zh-CN" altLang="en-US" sz="22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sym typeface="Times New Roman" panose="02020603050405020304" pitchFamily="18" charset="0"/>
                </a:rPr>
                <a:t>研究型 </a:t>
              </a:r>
              <a:r>
                <a:rPr kumimoji="0" lang="en-US" altLang="zh-CN" sz="22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sym typeface="Times New Roman" panose="02020603050405020304" pitchFamily="18" charset="0"/>
                </a:rPr>
                <a:t>I</a:t>
              </a: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62479" name="AutoShape 6">
              <a:extLst>
                <a:ext uri="{FF2B5EF4-FFF2-40B4-BE49-F238E27FC236}">
                  <a16:creationId xmlns:a16="http://schemas.microsoft.com/office/drawing/2014/main" xmlns="" id="{7D1216F4-8B3E-405B-BC23-952DA7C7440F}"/>
                </a:ext>
              </a:extLst>
            </p:cNvPr>
            <p:cNvSpPr>
              <a:spLocks noChangeArrowheads="1"/>
            </p:cNvSpPr>
            <p:nvPr/>
          </p:nvSpPr>
          <p:spPr bwMode="auto">
            <a:xfrm>
              <a:off x="1390" y="401"/>
              <a:ext cx="2256" cy="1776"/>
            </a:xfrm>
            <a:prstGeom prst="hexagon">
              <a:avLst>
                <a:gd name="adj" fmla="val 31757"/>
                <a:gd name="vf" fmla="val 115470"/>
              </a:avLst>
            </a:prstGeom>
            <a:noFill/>
            <a:ln w="28575">
              <a:solidFill>
                <a:srgbClr val="00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ctr" defTabSz="9144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zh-CN" altLang="en-US" sz="20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62480" name="Text Box 7">
              <a:extLst>
                <a:ext uri="{FF2B5EF4-FFF2-40B4-BE49-F238E27FC236}">
                  <a16:creationId xmlns:a16="http://schemas.microsoft.com/office/drawing/2014/main" xmlns="" id="{07AF3F61-B465-4AF2-B56A-3AB9CBD6BED8}"/>
                </a:ext>
              </a:extLst>
            </p:cNvPr>
            <p:cNvSpPr>
              <a:spLocks noChangeArrowheads="1"/>
            </p:cNvSpPr>
            <p:nvPr/>
          </p:nvSpPr>
          <p:spPr bwMode="auto">
            <a:xfrm>
              <a:off x="3991" y="861"/>
              <a:ext cx="970"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zh-CN" altLang="en-US" sz="22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sym typeface="Times New Roman" panose="02020603050405020304" pitchFamily="18" charset="0"/>
                </a:rPr>
                <a:t>艺术型 </a:t>
              </a:r>
              <a:r>
                <a:rPr kumimoji="0" lang="en-US" altLang="zh-CN" sz="22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sym typeface="Times New Roman" panose="02020603050405020304" pitchFamily="18" charset="0"/>
                </a:rPr>
                <a:t>A</a:t>
              </a: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62481" name="Text Box 8">
              <a:extLst>
                <a:ext uri="{FF2B5EF4-FFF2-40B4-BE49-F238E27FC236}">
                  <a16:creationId xmlns:a16="http://schemas.microsoft.com/office/drawing/2014/main" xmlns="" id="{3F5FC7E5-993F-4DD7-BDC3-FB6D21762CFA}"/>
                </a:ext>
              </a:extLst>
            </p:cNvPr>
            <p:cNvSpPr>
              <a:spLocks noChangeArrowheads="1"/>
            </p:cNvSpPr>
            <p:nvPr/>
          </p:nvSpPr>
          <p:spPr bwMode="auto">
            <a:xfrm>
              <a:off x="3132" y="2169"/>
              <a:ext cx="960"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zh-CN" altLang="en-US" sz="22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sym typeface="Times New Roman" panose="02020603050405020304" pitchFamily="18" charset="0"/>
                </a:rPr>
                <a:t>社会型 </a:t>
              </a:r>
              <a:r>
                <a:rPr kumimoji="0" lang="en-US" altLang="zh-CN" sz="22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sym typeface="Times New Roman" panose="02020603050405020304" pitchFamily="18" charset="0"/>
                </a:rPr>
                <a:t>S</a:t>
              </a: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62482" name="Text Box 9">
              <a:extLst>
                <a:ext uri="{FF2B5EF4-FFF2-40B4-BE49-F238E27FC236}">
                  <a16:creationId xmlns:a16="http://schemas.microsoft.com/office/drawing/2014/main" xmlns="" id="{AD934582-35AA-4A45-B161-647E4C7417D9}"/>
                </a:ext>
              </a:extLst>
            </p:cNvPr>
            <p:cNvSpPr>
              <a:spLocks noChangeArrowheads="1"/>
            </p:cNvSpPr>
            <p:nvPr/>
          </p:nvSpPr>
          <p:spPr bwMode="auto">
            <a:xfrm>
              <a:off x="1197" y="2169"/>
              <a:ext cx="1104"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0" hangingPunct="1">
                <a:lnSpc>
                  <a:spcPct val="100000"/>
                </a:lnSpc>
                <a:spcBef>
                  <a:spcPct val="50000"/>
                </a:spcBef>
                <a:spcAft>
                  <a:spcPts val="0"/>
                </a:spcAft>
                <a:buClrTx/>
                <a:buSzTx/>
                <a:buFont typeface="Arial" panose="020B0604020202020204" pitchFamily="34" charset="0"/>
                <a:buNone/>
                <a:tabLst/>
                <a:defRPr/>
              </a:pPr>
              <a:r>
                <a:rPr kumimoji="0" lang="zh-CN" altLang="en-US" sz="22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sym typeface="Times New Roman" panose="02020603050405020304" pitchFamily="18" charset="0"/>
                </a:rPr>
                <a:t>企业型 </a:t>
              </a:r>
              <a:r>
                <a:rPr kumimoji="0" lang="en-US" altLang="zh-CN" sz="22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sym typeface="Times New Roman" panose="02020603050405020304" pitchFamily="18" charset="0"/>
                </a:rPr>
                <a:t>E</a:t>
              </a: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62483" name="Text Box 10">
              <a:extLst>
                <a:ext uri="{FF2B5EF4-FFF2-40B4-BE49-F238E27FC236}">
                  <a16:creationId xmlns:a16="http://schemas.microsoft.com/office/drawing/2014/main" xmlns="" id="{35904361-BCAC-48A4-A085-8F114AE2D632}"/>
                </a:ext>
              </a:extLst>
            </p:cNvPr>
            <p:cNvSpPr>
              <a:spLocks noChangeArrowheads="1"/>
            </p:cNvSpPr>
            <p:nvPr/>
          </p:nvSpPr>
          <p:spPr bwMode="auto">
            <a:xfrm>
              <a:off x="0" y="861"/>
              <a:ext cx="1248"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zh-CN" altLang="en-US" sz="22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sym typeface="Times New Roman" panose="02020603050405020304" pitchFamily="18" charset="0"/>
                </a:rPr>
                <a:t>     事务型 </a:t>
              </a:r>
              <a:r>
                <a:rPr kumimoji="0" lang="en-US" altLang="zh-CN" sz="2200" b="1" i="0" u="none" strike="noStrike" kern="1200" cap="none" spc="0" normalizeH="0" baseline="0" noProof="0">
                  <a:ln>
                    <a:noFill/>
                  </a:ln>
                  <a:solidFill>
                    <a:srgbClr val="44546A"/>
                  </a:solidFill>
                  <a:effectLst/>
                  <a:uLnTx/>
                  <a:uFillTx/>
                  <a:latin typeface="Times New Roman" panose="02020603050405020304" pitchFamily="18" charset="0"/>
                  <a:ea typeface="宋体" panose="02010600030101010101" pitchFamily="2" charset="-122"/>
                  <a:cs typeface="+mn-cs"/>
                  <a:sym typeface="Times New Roman" panose="02020603050405020304" pitchFamily="18" charset="0"/>
                </a:rPr>
                <a:t>C</a:t>
              </a: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62484" name="Line 11">
              <a:extLst>
                <a:ext uri="{FF2B5EF4-FFF2-40B4-BE49-F238E27FC236}">
                  <a16:creationId xmlns:a16="http://schemas.microsoft.com/office/drawing/2014/main" xmlns="" id="{88D76F6D-7E14-4164-A69D-CFB91614F64E}"/>
                </a:ext>
              </a:extLst>
            </p:cNvPr>
            <p:cNvSpPr>
              <a:spLocks noChangeShapeType="1"/>
            </p:cNvSpPr>
            <p:nvPr/>
          </p:nvSpPr>
          <p:spPr bwMode="auto">
            <a:xfrm>
              <a:off x="1408" y="1285"/>
              <a:ext cx="2223" cy="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2485" name="Line 12">
              <a:extLst>
                <a:ext uri="{FF2B5EF4-FFF2-40B4-BE49-F238E27FC236}">
                  <a16:creationId xmlns:a16="http://schemas.microsoft.com/office/drawing/2014/main" xmlns="" id="{8E5AE7E5-A47C-489B-8D4D-0C71E47060FE}"/>
                </a:ext>
              </a:extLst>
            </p:cNvPr>
            <p:cNvSpPr>
              <a:spLocks noChangeShapeType="1"/>
            </p:cNvSpPr>
            <p:nvPr/>
          </p:nvSpPr>
          <p:spPr bwMode="auto">
            <a:xfrm>
              <a:off x="2540" y="408"/>
              <a:ext cx="1" cy="1769"/>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2486" name="Text Box 13">
              <a:extLst>
                <a:ext uri="{FF2B5EF4-FFF2-40B4-BE49-F238E27FC236}">
                  <a16:creationId xmlns:a16="http://schemas.microsoft.com/office/drawing/2014/main" xmlns="" id="{7143BCF7-0391-46C2-944A-579E9DCB6B1F}"/>
                </a:ext>
              </a:extLst>
            </p:cNvPr>
            <p:cNvSpPr>
              <a:spLocks noChangeArrowheads="1"/>
            </p:cNvSpPr>
            <p:nvPr/>
          </p:nvSpPr>
          <p:spPr bwMode="auto">
            <a:xfrm>
              <a:off x="2097" y="78"/>
              <a:ext cx="855" cy="291"/>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ctr" defTabSz="914400" rtl="0" eaLnBrk="1" fontAlgn="auto" latinLnBrk="0" hangingPunct="1">
                <a:lnSpc>
                  <a:spcPct val="100000"/>
                </a:lnSpc>
                <a:spcBef>
                  <a:spcPct val="50000"/>
                </a:spcBef>
                <a:spcAft>
                  <a:spcPts val="0"/>
                </a:spcAft>
                <a:buClrTx/>
                <a:buSzTx/>
                <a:buFont typeface="Arial" panose="020B0604020202020204" pitchFamily="34" charset="0"/>
                <a:buNone/>
                <a:tabLst/>
                <a:defRPr/>
              </a:pPr>
              <a:r>
                <a:rPr kumimoji="0" lang="zh-CN" altLang="en-US" sz="2400" b="1"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事</a:t>
              </a:r>
              <a:r>
                <a:rPr kumimoji="0" lang="en-US" altLang="zh-CN" sz="2400" b="1"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a:t>
              </a:r>
              <a:r>
                <a:rPr kumimoji="0" lang="zh-CN" altLang="en-US" sz="2400" b="1"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对象</a:t>
              </a: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62487" name="Text Box 14">
              <a:extLst>
                <a:ext uri="{FF2B5EF4-FFF2-40B4-BE49-F238E27FC236}">
                  <a16:creationId xmlns:a16="http://schemas.microsoft.com/office/drawing/2014/main" xmlns="" id="{08D10A0A-446C-4E4E-B597-9001B09C0F85}"/>
                </a:ext>
              </a:extLst>
            </p:cNvPr>
            <p:cNvSpPr>
              <a:spLocks noChangeArrowheads="1"/>
            </p:cNvSpPr>
            <p:nvPr/>
          </p:nvSpPr>
          <p:spPr bwMode="auto">
            <a:xfrm>
              <a:off x="2142" y="2214"/>
              <a:ext cx="810" cy="291"/>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0" hangingPunct="1">
                <a:lnSpc>
                  <a:spcPct val="100000"/>
                </a:lnSpc>
                <a:spcBef>
                  <a:spcPct val="50000"/>
                </a:spcBef>
                <a:spcAft>
                  <a:spcPts val="0"/>
                </a:spcAft>
                <a:buClrTx/>
                <a:buSzTx/>
                <a:buFont typeface="Arial" panose="020B0604020202020204" pitchFamily="34" charset="0"/>
                <a:buNone/>
                <a:tabLst/>
                <a:defRPr/>
              </a:pPr>
              <a:r>
                <a:rPr kumimoji="0" lang="zh-CN" altLang="en-US" sz="2400" b="1"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人</a:t>
              </a:r>
              <a:r>
                <a:rPr kumimoji="0" lang="en-US" altLang="zh-CN" sz="2400" b="1"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a:t>
              </a:r>
              <a:r>
                <a:rPr kumimoji="0" lang="zh-CN" altLang="en-US" sz="2400" b="1"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关系</a:t>
              </a: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62488" name="Text Box 15">
              <a:extLst>
                <a:ext uri="{FF2B5EF4-FFF2-40B4-BE49-F238E27FC236}">
                  <a16:creationId xmlns:a16="http://schemas.microsoft.com/office/drawing/2014/main" xmlns="" id="{1EBC0DF2-F9C3-4851-BCAA-3B2A9D4C5F1D}"/>
                </a:ext>
              </a:extLst>
            </p:cNvPr>
            <p:cNvSpPr>
              <a:spLocks noChangeArrowheads="1"/>
            </p:cNvSpPr>
            <p:nvPr/>
          </p:nvSpPr>
          <p:spPr bwMode="auto">
            <a:xfrm>
              <a:off x="702" y="1179"/>
              <a:ext cx="518" cy="291"/>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0" hangingPunct="1">
                <a:lnSpc>
                  <a:spcPct val="100000"/>
                </a:lnSpc>
                <a:spcBef>
                  <a:spcPct val="50000"/>
                </a:spcBef>
                <a:spcAft>
                  <a:spcPts val="0"/>
                </a:spcAft>
                <a:buClrTx/>
                <a:buSzTx/>
                <a:buFont typeface="Arial" panose="020B0604020202020204" pitchFamily="34" charset="0"/>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数据</a:t>
              </a:r>
            </a:p>
          </p:txBody>
        </p:sp>
        <p:sp>
          <p:nvSpPr>
            <p:cNvPr id="62489" name="Text Box 16">
              <a:extLst>
                <a:ext uri="{FF2B5EF4-FFF2-40B4-BE49-F238E27FC236}">
                  <a16:creationId xmlns:a16="http://schemas.microsoft.com/office/drawing/2014/main" xmlns="" id="{B1A18046-B133-440F-8B34-762506B72B62}"/>
                </a:ext>
              </a:extLst>
            </p:cNvPr>
            <p:cNvSpPr>
              <a:spLocks noChangeArrowheads="1"/>
            </p:cNvSpPr>
            <p:nvPr/>
          </p:nvSpPr>
          <p:spPr bwMode="auto">
            <a:xfrm>
              <a:off x="3764" y="1179"/>
              <a:ext cx="538" cy="28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0" hangingPunct="1">
                <a:lnSpc>
                  <a:spcPct val="100000"/>
                </a:lnSpc>
                <a:spcBef>
                  <a:spcPct val="50000"/>
                </a:spcBef>
                <a:spcAft>
                  <a:spcPts val="0"/>
                </a:spcAft>
                <a:buClrTx/>
                <a:buSzTx/>
                <a:buFont typeface="Arial" panose="020B0604020202020204" pitchFamily="34" charset="0"/>
                <a:buNone/>
                <a:tabLst/>
                <a:defRPr/>
              </a:pPr>
              <a:r>
                <a:rPr kumimoji="0" lang="zh-CN" altLang="en-US" sz="2400" b="1"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rPr>
                <a:t>思考</a:t>
              </a: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linds(horizontal)">
                                      <p:cBhvr>
                                        <p:cTn id="17" dur="500"/>
                                        <p:tgtEl>
                                          <p:spTgt spid="2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linds(horizontal)">
                                      <p:cBhvr>
                                        <p:cTn id="27" dur="500"/>
                                        <p:tgtEl>
                                          <p:spTgt spid="1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blinds(horizontal)">
                                      <p:cBhvr>
                                        <p:cTn id="32" dur="500"/>
                                        <p:tgtEl>
                                          <p:spTgt spid="2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blinds(horizontal)">
                                      <p:cBhvr>
                                        <p:cTn id="37" dur="500"/>
                                        <p:tgtEl>
                                          <p:spTgt spid="2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blinds(horizontal)">
                                      <p:cBhvr>
                                        <p:cTn id="42" dur="500"/>
                                        <p:tgtEl>
                                          <p:spTgt spid="2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blinds(horizontal)">
                                      <p:cBhvr>
                                        <p:cTn id="4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5">
            <a:extLst>
              <a:ext uri="{FF2B5EF4-FFF2-40B4-BE49-F238E27FC236}">
                <a16:creationId xmlns:a16="http://schemas.microsoft.com/office/drawing/2014/main" xmlns="" id="{119B2064-9A60-4113-8BB2-29C5616F5775}"/>
              </a:ext>
            </a:extLst>
          </p:cNvPr>
          <p:cNvSpPr txBox="1"/>
          <p:nvPr/>
        </p:nvSpPr>
        <p:spPr>
          <a:xfrm>
            <a:off x="2074863" y="911002"/>
            <a:ext cx="3606800" cy="522288"/>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mn-cs"/>
              </a:rPr>
              <a:t>兴趣和专业</a:t>
            </a:r>
          </a:p>
        </p:txBody>
      </p:sp>
      <p:pic>
        <p:nvPicPr>
          <p:cNvPr id="5" name="Picture 3">
            <a:extLst>
              <a:ext uri="{FF2B5EF4-FFF2-40B4-BE49-F238E27FC236}">
                <a16:creationId xmlns:a16="http://schemas.microsoft.com/office/drawing/2014/main" xmlns="" id="{BCC208C0-7495-4D36-BA84-046881DE9A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209" t="31731" r="40625" b="17883"/>
          <a:stretch>
            <a:fillRect/>
          </a:stretch>
        </p:blipFill>
        <p:spPr bwMode="auto">
          <a:xfrm>
            <a:off x="2022476" y="1716661"/>
            <a:ext cx="8145463" cy="459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5">
            <a:extLst>
              <a:ext uri="{FF2B5EF4-FFF2-40B4-BE49-F238E27FC236}">
                <a16:creationId xmlns:a16="http://schemas.microsoft.com/office/drawing/2014/main" xmlns="" id="{2790B176-A48B-4D27-B1D6-A308B9097F45}"/>
              </a:ext>
            </a:extLst>
          </p:cNvPr>
          <p:cNvSpPr txBox="1"/>
          <p:nvPr/>
        </p:nvSpPr>
        <p:spPr>
          <a:xfrm>
            <a:off x="2074863" y="580648"/>
            <a:ext cx="3606800" cy="522288"/>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mn-cs"/>
              </a:rPr>
              <a:t>兴趣和专业</a:t>
            </a:r>
          </a:p>
        </p:txBody>
      </p:sp>
      <p:graphicFrame>
        <p:nvGraphicFramePr>
          <p:cNvPr id="7" name="表格 6">
            <a:extLst>
              <a:ext uri="{FF2B5EF4-FFF2-40B4-BE49-F238E27FC236}">
                <a16:creationId xmlns:a16="http://schemas.microsoft.com/office/drawing/2014/main" xmlns="" id="{46F35C2A-7D2E-4605-AD25-78069DC0CC34}"/>
              </a:ext>
            </a:extLst>
          </p:cNvPr>
          <p:cNvGraphicFramePr>
            <a:graphicFrameLocks noGrp="1"/>
          </p:cNvGraphicFramePr>
          <p:nvPr>
            <p:extLst>
              <p:ext uri="{D42A27DB-BD31-4B8C-83A1-F6EECF244321}">
                <p14:modId xmlns:p14="http://schemas.microsoft.com/office/powerpoint/2010/main" val="895096595"/>
              </p:ext>
            </p:extLst>
          </p:nvPr>
        </p:nvGraphicFramePr>
        <p:xfrm>
          <a:off x="2401876" y="1172262"/>
          <a:ext cx="7715250" cy="5578475"/>
        </p:xfrm>
        <a:graphic>
          <a:graphicData uri="http://schemas.openxmlformats.org/drawingml/2006/table">
            <a:tbl>
              <a:tblPr firstRow="1" bandRow="1">
                <a:tableStyleId>{5C22544A-7EE6-4342-B048-85BDC9FD1C3A}</a:tableStyleId>
              </a:tblPr>
              <a:tblGrid>
                <a:gridCol w="1214438">
                  <a:extLst>
                    <a:ext uri="{9D8B030D-6E8A-4147-A177-3AD203B41FA5}">
                      <a16:colId xmlns:a16="http://schemas.microsoft.com/office/drawing/2014/main" xmlns="" val="20000"/>
                    </a:ext>
                  </a:extLst>
                </a:gridCol>
                <a:gridCol w="2286000">
                  <a:extLst>
                    <a:ext uri="{9D8B030D-6E8A-4147-A177-3AD203B41FA5}">
                      <a16:colId xmlns:a16="http://schemas.microsoft.com/office/drawing/2014/main" xmlns="" val="20001"/>
                    </a:ext>
                  </a:extLst>
                </a:gridCol>
                <a:gridCol w="4214812">
                  <a:extLst>
                    <a:ext uri="{9D8B030D-6E8A-4147-A177-3AD203B41FA5}">
                      <a16:colId xmlns:a16="http://schemas.microsoft.com/office/drawing/2014/main" xmlns="" val="20002"/>
                    </a:ext>
                  </a:extLst>
                </a:gridCol>
              </a:tblGrid>
              <a:tr h="640153">
                <a:tc>
                  <a:txBody>
                    <a:bodyPr/>
                    <a:lstStyle/>
                    <a:p>
                      <a:pPr algn="ctr"/>
                      <a:r>
                        <a:rPr lang="zh-CN" altLang="en-US" sz="1800" b="1" dirty="0">
                          <a:latin typeface="+mj-ea"/>
                          <a:ea typeface="+mj-ea"/>
                        </a:rPr>
                        <a:t>排序第一的编码</a:t>
                      </a:r>
                    </a:p>
                  </a:txBody>
                  <a:tcPr marL="91439" marR="91439" marT="45725" marB="45725"/>
                </a:tc>
                <a:tc>
                  <a:txBody>
                    <a:bodyPr/>
                    <a:lstStyle/>
                    <a:p>
                      <a:pPr algn="ctr"/>
                      <a:r>
                        <a:rPr lang="zh-CN" altLang="en-US" sz="1800" b="1" dirty="0">
                          <a:latin typeface="+mj-ea"/>
                          <a:ea typeface="+mj-ea"/>
                        </a:rPr>
                        <a:t>专业</a:t>
                      </a:r>
                    </a:p>
                  </a:txBody>
                  <a:tcPr marL="91439" marR="91439" marT="45725" marB="45725"/>
                </a:tc>
                <a:tc>
                  <a:txBody>
                    <a:bodyPr/>
                    <a:lstStyle/>
                    <a:p>
                      <a:pPr algn="ctr"/>
                      <a:r>
                        <a:rPr lang="zh-CN" altLang="en-US" sz="1800" b="1" dirty="0">
                          <a:latin typeface="+mj-ea"/>
                          <a:ea typeface="+mj-ea"/>
                        </a:rPr>
                        <a:t>可能因素</a:t>
                      </a:r>
                    </a:p>
                  </a:txBody>
                  <a:tcPr marL="91439" marR="91439" marT="45725" marB="45725"/>
                </a:tc>
                <a:extLst>
                  <a:ext uri="{0D108BD9-81ED-4DB2-BD59-A6C34878D82A}">
                    <a16:rowId xmlns:a16="http://schemas.microsoft.com/office/drawing/2014/main" xmlns="" val="10000"/>
                  </a:ext>
                </a:extLst>
              </a:tr>
              <a:tr h="914504">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800" b="1" dirty="0">
                          <a:solidFill>
                            <a:schemeClr val="tx1"/>
                          </a:solidFill>
                          <a:latin typeface="+mj-ea"/>
                          <a:ea typeface="+mj-ea"/>
                        </a:rPr>
                        <a:t>实用型</a:t>
                      </a:r>
                      <a:r>
                        <a:rPr lang="en-US" altLang="zh-CN" sz="1800" b="1" dirty="0">
                          <a:solidFill>
                            <a:schemeClr val="tx1"/>
                          </a:solidFill>
                          <a:latin typeface="+mj-ea"/>
                          <a:ea typeface="+mj-ea"/>
                        </a:rPr>
                        <a:t>R</a:t>
                      </a:r>
                      <a:endParaRPr lang="zh-CN" altLang="en-US" sz="1800" b="1" dirty="0">
                        <a:solidFill>
                          <a:schemeClr val="tx1"/>
                        </a:solidFill>
                        <a:latin typeface="+mj-ea"/>
                        <a:ea typeface="+mj-ea"/>
                      </a:endParaRPr>
                    </a:p>
                  </a:txBody>
                  <a:tcPr marL="91439" marR="91439" marT="45725" marB="45725"/>
                </a:tc>
                <a:tc>
                  <a:txBody>
                    <a:bodyPr/>
                    <a:lstStyle/>
                    <a:p>
                      <a:pPr algn="l"/>
                      <a:r>
                        <a:rPr lang="zh-CN" altLang="en-US" sz="1800" b="1" kern="1200" dirty="0">
                          <a:solidFill>
                            <a:schemeClr val="dk1"/>
                          </a:solidFill>
                          <a:latin typeface="+mj-ea"/>
                          <a:ea typeface="+mj-ea"/>
                          <a:cs typeface="+mn-cs"/>
                        </a:rPr>
                        <a:t>物理学、地质学、化学、社会学、生物科学</a:t>
                      </a:r>
                      <a:endParaRPr lang="zh-CN" altLang="en-US" sz="1800" b="1" dirty="0">
                        <a:latin typeface="+mj-ea"/>
                        <a:ea typeface="+mj-ea"/>
                      </a:endParaRPr>
                    </a:p>
                  </a:txBody>
                  <a:tcPr marL="91439" marR="91439" marT="45725" marB="45725"/>
                </a:tc>
                <a:tc>
                  <a:txBody>
                    <a:bodyPr/>
                    <a:lstStyle/>
                    <a:p>
                      <a:pPr algn="l"/>
                      <a:r>
                        <a:rPr lang="zh-CN" altLang="en-US" sz="1800" b="1" kern="1200" dirty="0">
                          <a:solidFill>
                            <a:schemeClr val="dk1"/>
                          </a:solidFill>
                          <a:latin typeface="+mj-ea"/>
                          <a:ea typeface="+mj-ea"/>
                          <a:cs typeface="+mn-cs"/>
                        </a:rPr>
                        <a:t>这些专业除了分析与思考，也需要从事实物性的工作、体力活动，喜欢户外活动或操作机器</a:t>
                      </a:r>
                      <a:endParaRPr lang="zh-CN" altLang="en-US" sz="1800" b="1" dirty="0">
                        <a:latin typeface="+mj-ea"/>
                        <a:ea typeface="+mj-ea"/>
                      </a:endParaRPr>
                    </a:p>
                  </a:txBody>
                  <a:tcPr marL="91439" marR="91439" marT="45725" marB="45725"/>
                </a:tc>
                <a:extLst>
                  <a:ext uri="{0D108BD9-81ED-4DB2-BD59-A6C34878D82A}">
                    <a16:rowId xmlns:a16="http://schemas.microsoft.com/office/drawing/2014/main" xmlns="" val="10001"/>
                  </a:ext>
                </a:extLst>
              </a:tr>
              <a:tr h="914504">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800" b="1" dirty="0">
                          <a:solidFill>
                            <a:schemeClr val="tx1"/>
                          </a:solidFill>
                          <a:latin typeface="+mj-ea"/>
                          <a:ea typeface="+mj-ea"/>
                        </a:rPr>
                        <a:t>研究型</a:t>
                      </a:r>
                      <a:r>
                        <a:rPr lang="en-US" altLang="zh-CN" sz="1800" b="1" dirty="0">
                          <a:solidFill>
                            <a:schemeClr val="tx1"/>
                          </a:solidFill>
                          <a:latin typeface="+mj-ea"/>
                          <a:ea typeface="+mj-ea"/>
                        </a:rPr>
                        <a:t>I</a:t>
                      </a:r>
                      <a:endParaRPr lang="zh-CN" altLang="en-US" sz="1800" b="1" dirty="0">
                        <a:solidFill>
                          <a:schemeClr val="tx1"/>
                        </a:solidFill>
                        <a:latin typeface="+mj-ea"/>
                        <a:ea typeface="+mj-ea"/>
                      </a:endParaRPr>
                    </a:p>
                  </a:txBody>
                  <a:tcPr marL="91439" marR="91439" marT="45725" marB="45725"/>
                </a:tc>
                <a:tc>
                  <a:txBody>
                    <a:bodyPr/>
                    <a:lstStyle/>
                    <a:p>
                      <a:pPr algn="l"/>
                      <a:r>
                        <a:rPr lang="zh-CN" altLang="en-US" sz="1800" b="1" kern="1200" dirty="0">
                          <a:solidFill>
                            <a:schemeClr val="dk1"/>
                          </a:solidFill>
                          <a:latin typeface="+mj-ea"/>
                          <a:ea typeface="+mj-ea"/>
                          <a:cs typeface="+mn-cs"/>
                        </a:rPr>
                        <a:t>物理学、地质学、化学、社会学、生物科学、数学科学</a:t>
                      </a:r>
                      <a:endParaRPr lang="zh-CN" altLang="en-US" sz="1800" b="1" dirty="0">
                        <a:latin typeface="+mj-ea"/>
                        <a:ea typeface="+mj-ea"/>
                      </a:endParaRPr>
                    </a:p>
                  </a:txBody>
                  <a:tcPr marL="91439" marR="91439" marT="45725" marB="45725"/>
                </a:tc>
                <a:tc>
                  <a:txBody>
                    <a:bodyPr/>
                    <a:lstStyle/>
                    <a:p>
                      <a:pPr algn="l"/>
                      <a:r>
                        <a:rPr lang="zh-CN" altLang="en-US" sz="1800" b="1" kern="1200" dirty="0">
                          <a:solidFill>
                            <a:schemeClr val="dk1"/>
                          </a:solidFill>
                          <a:latin typeface="+mj-ea"/>
                          <a:ea typeface="+mj-ea"/>
                          <a:cs typeface="+mn-cs"/>
                        </a:rPr>
                        <a:t>极其需要学习研究那些需要分析、思考的抽象问题，喜欢阅读和讨论有关科学性的论题，对未知问题的挑战充满兴趣</a:t>
                      </a:r>
                      <a:endParaRPr lang="zh-CN" altLang="en-US" sz="1800" b="1" dirty="0">
                        <a:latin typeface="+mj-ea"/>
                        <a:ea typeface="+mj-ea"/>
                      </a:endParaRPr>
                    </a:p>
                  </a:txBody>
                  <a:tcPr marL="91439" marR="91439" marT="45725" marB="45725"/>
                </a:tc>
                <a:extLst>
                  <a:ext uri="{0D108BD9-81ED-4DB2-BD59-A6C34878D82A}">
                    <a16:rowId xmlns:a16="http://schemas.microsoft.com/office/drawing/2014/main" xmlns="" val="10002"/>
                  </a:ext>
                </a:extLst>
              </a:tr>
              <a:tr h="64015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800" b="1" dirty="0">
                          <a:solidFill>
                            <a:schemeClr val="tx1"/>
                          </a:solidFill>
                          <a:latin typeface="+mj-ea"/>
                          <a:ea typeface="+mj-ea"/>
                        </a:rPr>
                        <a:t>艺术型</a:t>
                      </a:r>
                      <a:r>
                        <a:rPr lang="en-US" altLang="zh-CN" sz="1800" b="1" dirty="0">
                          <a:solidFill>
                            <a:schemeClr val="tx1"/>
                          </a:solidFill>
                          <a:latin typeface="+mj-ea"/>
                          <a:ea typeface="+mj-ea"/>
                        </a:rPr>
                        <a:t>A</a:t>
                      </a:r>
                      <a:endParaRPr lang="zh-CN" altLang="en-US" sz="1800" b="1" dirty="0">
                        <a:solidFill>
                          <a:schemeClr val="tx1"/>
                        </a:solidFill>
                        <a:latin typeface="+mj-ea"/>
                        <a:ea typeface="+mj-ea"/>
                      </a:endParaRPr>
                    </a:p>
                  </a:txBody>
                  <a:tcPr marL="91439" marR="91439" marT="45725" marB="45725"/>
                </a:tc>
                <a:tc>
                  <a:txBody>
                    <a:bodyPr/>
                    <a:lstStyle/>
                    <a:p>
                      <a:pPr algn="l"/>
                      <a:r>
                        <a:rPr lang="zh-CN" altLang="en-US" sz="1800" b="1" kern="1200" dirty="0">
                          <a:solidFill>
                            <a:schemeClr val="dk1"/>
                          </a:solidFill>
                          <a:latin typeface="+mj-ea"/>
                          <a:ea typeface="+mj-ea"/>
                          <a:cs typeface="+mn-cs"/>
                        </a:rPr>
                        <a:t>绝大多数文学类专业以及土建类专业</a:t>
                      </a:r>
                      <a:endParaRPr lang="zh-CN" altLang="en-US" sz="1800" b="1" dirty="0">
                        <a:latin typeface="+mj-ea"/>
                        <a:ea typeface="+mj-ea"/>
                      </a:endParaRPr>
                    </a:p>
                  </a:txBody>
                  <a:tcPr marL="91439" marR="91439" marT="45725" marB="45725"/>
                </a:tc>
                <a:tc>
                  <a:txBody>
                    <a:bodyPr/>
                    <a:lstStyle/>
                    <a:p>
                      <a:pPr algn="l"/>
                      <a:r>
                        <a:rPr lang="zh-CN" altLang="en-US" sz="1800" b="1" kern="1200" dirty="0">
                          <a:solidFill>
                            <a:schemeClr val="dk1"/>
                          </a:solidFill>
                          <a:latin typeface="+mj-ea"/>
                          <a:ea typeface="+mj-ea"/>
                          <a:cs typeface="+mn-cs"/>
                        </a:rPr>
                        <a:t>喜欢自我表达，喜欢具有创造性、变化性的工作，重视作品的原创性和创意</a:t>
                      </a:r>
                      <a:endParaRPr lang="zh-CN" altLang="en-US" sz="1800" b="1" dirty="0">
                        <a:latin typeface="+mj-ea"/>
                        <a:ea typeface="+mj-ea"/>
                      </a:endParaRPr>
                    </a:p>
                  </a:txBody>
                  <a:tcPr marL="91439" marR="91439" marT="45725" marB="45725"/>
                </a:tc>
                <a:extLst>
                  <a:ext uri="{0D108BD9-81ED-4DB2-BD59-A6C34878D82A}">
                    <a16:rowId xmlns:a16="http://schemas.microsoft.com/office/drawing/2014/main" xmlns="" val="10003"/>
                  </a:ext>
                </a:extLst>
              </a:tr>
              <a:tr h="914504">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800" b="1" dirty="0">
                          <a:solidFill>
                            <a:schemeClr val="tx1"/>
                          </a:solidFill>
                          <a:latin typeface="+mj-ea"/>
                          <a:ea typeface="+mj-ea"/>
                        </a:rPr>
                        <a:t>社会型</a:t>
                      </a:r>
                      <a:r>
                        <a:rPr lang="en-US" altLang="zh-CN" sz="1800" b="1" dirty="0">
                          <a:solidFill>
                            <a:schemeClr val="tx1"/>
                          </a:solidFill>
                          <a:latin typeface="+mj-ea"/>
                          <a:ea typeface="+mj-ea"/>
                        </a:rPr>
                        <a:t>S</a:t>
                      </a:r>
                      <a:endParaRPr lang="zh-CN" altLang="en-US" sz="1800" b="1" dirty="0">
                        <a:solidFill>
                          <a:schemeClr val="tx1"/>
                        </a:solidFill>
                        <a:latin typeface="+mj-ea"/>
                        <a:ea typeface="+mj-ea"/>
                      </a:endParaRPr>
                    </a:p>
                  </a:txBody>
                  <a:tcPr marL="91439" marR="91439" marT="45725" marB="45725"/>
                </a:tc>
                <a:tc>
                  <a:txBody>
                    <a:bodyPr/>
                    <a:lstStyle/>
                    <a:p>
                      <a:pPr algn="l"/>
                      <a:r>
                        <a:rPr lang="zh-CN" altLang="en-US" sz="1800" b="1" kern="1200" dirty="0">
                          <a:solidFill>
                            <a:schemeClr val="dk1"/>
                          </a:solidFill>
                          <a:latin typeface="+mj-ea"/>
                          <a:ea typeface="+mj-ea"/>
                          <a:cs typeface="+mn-cs"/>
                        </a:rPr>
                        <a:t>教育学、法学、医学、生工食品、经济学以及材料学</a:t>
                      </a:r>
                      <a:endParaRPr lang="zh-CN" altLang="en-US" sz="1800" b="1" dirty="0">
                        <a:latin typeface="+mj-ea"/>
                        <a:ea typeface="+mj-ea"/>
                      </a:endParaRPr>
                    </a:p>
                  </a:txBody>
                  <a:tcPr marL="91439" marR="91439" marT="45725" marB="45725"/>
                </a:tc>
                <a:tc>
                  <a:txBody>
                    <a:bodyPr/>
                    <a:lstStyle/>
                    <a:p>
                      <a:pPr algn="l"/>
                      <a:r>
                        <a:rPr lang="zh-CN" altLang="en-US" sz="1800" b="1" kern="1200" dirty="0">
                          <a:solidFill>
                            <a:schemeClr val="dk1"/>
                          </a:solidFill>
                          <a:latin typeface="+mj-ea"/>
                          <a:ea typeface="+mj-ea"/>
                          <a:cs typeface="+mn-cs"/>
                        </a:rPr>
                        <a:t>愿意帮助别人成长或解决困难、为他人提供服务</a:t>
                      </a:r>
                      <a:endParaRPr lang="zh-CN" altLang="en-US" sz="1800" b="1" dirty="0">
                        <a:latin typeface="+mj-ea"/>
                        <a:ea typeface="+mj-ea"/>
                      </a:endParaRPr>
                    </a:p>
                  </a:txBody>
                  <a:tcPr marL="91439" marR="91439" marT="45725" marB="45725"/>
                </a:tc>
                <a:extLst>
                  <a:ext uri="{0D108BD9-81ED-4DB2-BD59-A6C34878D82A}">
                    <a16:rowId xmlns:a16="http://schemas.microsoft.com/office/drawing/2014/main" xmlns="" val="10004"/>
                  </a:ext>
                </a:extLst>
              </a:tr>
              <a:tr h="914504">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tx1"/>
                          </a:solidFill>
                          <a:latin typeface="+mj-ea"/>
                          <a:ea typeface="+mj-ea"/>
                          <a:cs typeface="+mn-cs"/>
                        </a:rPr>
                        <a:t>企业型</a:t>
                      </a:r>
                      <a:r>
                        <a:rPr lang="en-US" altLang="zh-CN" sz="1800" b="1" kern="1200" dirty="0">
                          <a:solidFill>
                            <a:schemeClr val="tx1"/>
                          </a:solidFill>
                          <a:latin typeface="+mj-ea"/>
                          <a:ea typeface="+mj-ea"/>
                          <a:cs typeface="+mn-cs"/>
                        </a:rPr>
                        <a:t>E</a:t>
                      </a:r>
                      <a:endParaRPr lang="zh-CN" altLang="en-US" sz="1800" b="1" dirty="0">
                        <a:solidFill>
                          <a:schemeClr val="tx1"/>
                        </a:solidFill>
                        <a:latin typeface="+mj-ea"/>
                        <a:ea typeface="+mj-ea"/>
                      </a:endParaRPr>
                    </a:p>
                  </a:txBody>
                  <a:tcPr marL="91439" marR="91439" marT="45725" marB="45725"/>
                </a:tc>
                <a:tc>
                  <a:txBody>
                    <a:bodyPr/>
                    <a:lstStyle/>
                    <a:p>
                      <a:pPr algn="l"/>
                      <a:r>
                        <a:rPr lang="zh-CN" altLang="en-US" sz="1800" b="1" kern="1200" dirty="0">
                          <a:solidFill>
                            <a:schemeClr val="dk1"/>
                          </a:solidFill>
                          <a:latin typeface="+mj-ea"/>
                          <a:ea typeface="+mj-ea"/>
                          <a:cs typeface="+mn-cs"/>
                        </a:rPr>
                        <a:t>管理学专业</a:t>
                      </a:r>
                      <a:endParaRPr lang="zh-CN" altLang="en-US" sz="1800" b="1" dirty="0">
                        <a:latin typeface="+mj-ea"/>
                        <a:ea typeface="+mj-ea"/>
                      </a:endParaRPr>
                    </a:p>
                  </a:txBody>
                  <a:tcPr marL="91439" marR="91439" marT="45725" marB="45725"/>
                </a:tc>
                <a:tc>
                  <a:txBody>
                    <a:bodyPr/>
                    <a:lstStyle/>
                    <a:p>
                      <a:pPr algn="l"/>
                      <a:r>
                        <a:rPr lang="zh-CN" altLang="en-US" sz="1800" b="1" kern="1200" dirty="0">
                          <a:solidFill>
                            <a:schemeClr val="dk1"/>
                          </a:solidFill>
                          <a:latin typeface="+mj-ea"/>
                          <a:ea typeface="+mj-ea"/>
                          <a:cs typeface="+mn-cs"/>
                        </a:rPr>
                        <a:t>喜欢领导和支配别人，通过领导、劝说他人或推销自己的观念、产品而达到个人或组织的目标，希望成就一番事业</a:t>
                      </a:r>
                      <a:endParaRPr lang="zh-CN" altLang="en-US" sz="1800" b="1" dirty="0">
                        <a:latin typeface="+mj-ea"/>
                        <a:ea typeface="+mj-ea"/>
                      </a:endParaRPr>
                    </a:p>
                  </a:txBody>
                  <a:tcPr marL="91439" marR="91439" marT="45725" marB="45725"/>
                </a:tc>
                <a:extLst>
                  <a:ext uri="{0D108BD9-81ED-4DB2-BD59-A6C34878D82A}">
                    <a16:rowId xmlns:a16="http://schemas.microsoft.com/office/drawing/2014/main" xmlns="" val="10005"/>
                  </a:ext>
                </a:extLst>
              </a:tr>
              <a:tr h="64015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tx1"/>
                          </a:solidFill>
                          <a:latin typeface="+mj-ea"/>
                          <a:ea typeface="+mj-ea"/>
                          <a:cs typeface="+mn-cs"/>
                        </a:rPr>
                        <a:t>事物型</a:t>
                      </a:r>
                      <a:r>
                        <a:rPr lang="en-US" altLang="zh-CN" sz="1800" b="1" kern="1200" dirty="0">
                          <a:solidFill>
                            <a:schemeClr val="tx1"/>
                          </a:solidFill>
                          <a:latin typeface="+mj-ea"/>
                          <a:ea typeface="+mj-ea"/>
                          <a:cs typeface="+mn-cs"/>
                        </a:rPr>
                        <a:t>C</a:t>
                      </a:r>
                      <a:endParaRPr lang="zh-CN" altLang="en-US" sz="1800" b="1" dirty="0">
                        <a:solidFill>
                          <a:schemeClr val="tx1"/>
                        </a:solidFill>
                        <a:latin typeface="+mj-ea"/>
                        <a:ea typeface="+mj-ea"/>
                      </a:endParaRPr>
                    </a:p>
                  </a:txBody>
                  <a:tcPr marL="91439" marR="91439" marT="45725" marB="45725"/>
                </a:tc>
                <a:tc>
                  <a:txBody>
                    <a:bodyPr/>
                    <a:lstStyle/>
                    <a:p>
                      <a:pPr algn="l"/>
                      <a:r>
                        <a:rPr lang="zh-CN" altLang="en-US" sz="1800" b="1" kern="1200" dirty="0">
                          <a:solidFill>
                            <a:schemeClr val="dk1"/>
                          </a:solidFill>
                          <a:latin typeface="+mj-ea"/>
                          <a:ea typeface="+mj-ea"/>
                          <a:cs typeface="+mn-cs"/>
                        </a:rPr>
                        <a:t>测绘技术与仪器专业</a:t>
                      </a:r>
                      <a:endParaRPr lang="zh-CN" altLang="en-US" sz="1800" b="1" dirty="0">
                        <a:latin typeface="+mj-ea"/>
                        <a:ea typeface="+mj-ea"/>
                      </a:endParaRPr>
                    </a:p>
                  </a:txBody>
                  <a:tcPr marL="91439" marR="91439" marT="45725" marB="45725"/>
                </a:tc>
                <a:tc>
                  <a:txBody>
                    <a:bodyPr/>
                    <a:lstStyle/>
                    <a:p>
                      <a:pPr algn="l"/>
                      <a:r>
                        <a:rPr lang="zh-CN" altLang="en-US" sz="1800" b="1" kern="1200" dirty="0">
                          <a:solidFill>
                            <a:schemeClr val="dk1"/>
                          </a:solidFill>
                          <a:latin typeface="+mj-ea"/>
                          <a:ea typeface="+mj-ea"/>
                          <a:cs typeface="+mn-cs"/>
                        </a:rPr>
                        <a:t>对文字、数据和事物进行细致有序的系统处理以达到特定的标准</a:t>
                      </a:r>
                      <a:endParaRPr lang="zh-CN" altLang="en-US" sz="1800" b="1" dirty="0">
                        <a:latin typeface="+mj-ea"/>
                        <a:ea typeface="+mj-ea"/>
                      </a:endParaRPr>
                    </a:p>
                  </a:txBody>
                  <a:tcPr marL="91439" marR="91439" marT="45725" marB="45725"/>
                </a:tc>
                <a:extLst>
                  <a:ext uri="{0D108BD9-81ED-4DB2-BD59-A6C34878D82A}">
                    <a16:rowId xmlns:a16="http://schemas.microsoft.com/office/drawing/2014/main" xmlns="" val="10006"/>
                  </a:ext>
                </a:extLst>
              </a:tr>
            </a:tbl>
          </a:graphicData>
        </a:graphic>
      </p:graphicFrame>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内容占位符 2">
            <a:extLst>
              <a:ext uri="{FF2B5EF4-FFF2-40B4-BE49-F238E27FC236}">
                <a16:creationId xmlns:a16="http://schemas.microsoft.com/office/drawing/2014/main" xmlns="" id="{90660ACE-6968-4370-9381-CEC8E3984607}"/>
              </a:ext>
            </a:extLst>
          </p:cNvPr>
          <p:cNvSpPr>
            <a:spLocks noGrp="1"/>
          </p:cNvSpPr>
          <p:nvPr>
            <p:ph idx="4294967295"/>
          </p:nvPr>
        </p:nvSpPr>
        <p:spPr>
          <a:xfrm>
            <a:off x="1671041" y="2577090"/>
            <a:ext cx="7894637" cy="4162425"/>
          </a:xfrm>
        </p:spPr>
        <p:txBody>
          <a:bodyPr/>
          <a:lstStyle/>
          <a:p>
            <a:pPr eaLnBrk="1" hangingPunct="1"/>
            <a:r>
              <a:rPr kumimoji="1" lang="zh-CN" altLang="en-US" dirty="0">
                <a:solidFill>
                  <a:srgbClr val="47494B"/>
                </a:solidFill>
              </a:rPr>
              <a:t>折腾！</a:t>
            </a:r>
            <a:endParaRPr kumimoji="1" lang="en-US" altLang="zh-CN" dirty="0">
              <a:solidFill>
                <a:srgbClr val="47494B"/>
              </a:solidFill>
            </a:endParaRPr>
          </a:p>
          <a:p>
            <a:pPr eaLnBrk="1" hangingPunct="1"/>
            <a:r>
              <a:rPr kumimoji="1" lang="zh-CN" altLang="en-US" dirty="0">
                <a:solidFill>
                  <a:srgbClr val="47494B"/>
                </a:solidFill>
              </a:rPr>
              <a:t>尝试坚持做</a:t>
            </a:r>
            <a:r>
              <a:rPr kumimoji="1" lang="en-US" altLang="zh-CN" dirty="0">
                <a:solidFill>
                  <a:srgbClr val="47494B"/>
                </a:solidFill>
              </a:rPr>
              <a:t>10min</a:t>
            </a:r>
            <a:r>
              <a:rPr kumimoji="1" lang="zh-CN" altLang="en-US" dirty="0">
                <a:solidFill>
                  <a:srgbClr val="47494B"/>
                </a:solidFill>
              </a:rPr>
              <a:t>自己不喜欢的事情，会发现不一样的感觉。</a:t>
            </a:r>
            <a:endParaRPr kumimoji="1" lang="en-US" altLang="zh-CN" dirty="0">
              <a:solidFill>
                <a:srgbClr val="47494B"/>
              </a:solidFill>
            </a:endParaRPr>
          </a:p>
          <a:p>
            <a:pPr eaLnBrk="1" hangingPunct="1"/>
            <a:r>
              <a:rPr kumimoji="1" lang="zh-CN" altLang="en-US" dirty="0">
                <a:solidFill>
                  <a:srgbClr val="47494B"/>
                </a:solidFill>
              </a:rPr>
              <a:t>每天做</a:t>
            </a:r>
            <a:r>
              <a:rPr kumimoji="1" lang="en-US" altLang="zh-CN" dirty="0">
                <a:solidFill>
                  <a:srgbClr val="47494B"/>
                </a:solidFill>
              </a:rPr>
              <a:t>30min</a:t>
            </a:r>
            <a:r>
              <a:rPr kumimoji="1" lang="zh-CN" altLang="en-US" dirty="0">
                <a:solidFill>
                  <a:srgbClr val="47494B"/>
                </a:solidFill>
              </a:rPr>
              <a:t>感兴趣的事情，会获得</a:t>
            </a:r>
            <a:r>
              <a:rPr kumimoji="1" lang="en-US" altLang="zh-CN" dirty="0">
                <a:solidFill>
                  <a:srgbClr val="47494B"/>
                </a:solidFill>
              </a:rPr>
              <a:t>48hr</a:t>
            </a:r>
            <a:r>
              <a:rPr kumimoji="1" lang="zh-CN" altLang="en-US" dirty="0">
                <a:solidFill>
                  <a:srgbClr val="47494B"/>
                </a:solidFill>
              </a:rPr>
              <a:t>的愉悦！</a:t>
            </a:r>
            <a:endParaRPr kumimoji="1" lang="en-US" altLang="zh-CN" dirty="0">
              <a:solidFill>
                <a:srgbClr val="47494B"/>
              </a:solidFill>
            </a:endParaRPr>
          </a:p>
        </p:txBody>
      </p:sp>
      <p:sp>
        <p:nvSpPr>
          <p:cNvPr id="67587" name="标题 1">
            <a:extLst>
              <a:ext uri="{FF2B5EF4-FFF2-40B4-BE49-F238E27FC236}">
                <a16:creationId xmlns:a16="http://schemas.microsoft.com/office/drawing/2014/main" xmlns="" id="{2248741A-57DA-4290-8655-4DA114421A10}"/>
              </a:ext>
            </a:extLst>
          </p:cNvPr>
          <p:cNvSpPr txBox="1">
            <a:spLocks/>
          </p:cNvSpPr>
          <p:nvPr/>
        </p:nvSpPr>
        <p:spPr bwMode="auto">
          <a:xfrm>
            <a:off x="877926" y="1349241"/>
            <a:ext cx="8215313" cy="79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defTabSz="68580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defTabSz="6858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defTabSz="6858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defTabSz="6858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defTabSz="6858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defTabSz="6858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defTabSz="6858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defTabSz="6858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685800" rtl="0" eaLnBrk="1" fontAlgn="auto" latinLnBrk="0" hangingPunct="1">
              <a:lnSpc>
                <a:spcPct val="90000"/>
              </a:lnSpc>
              <a:spcBef>
                <a:spcPct val="0"/>
              </a:spcBef>
              <a:spcAft>
                <a:spcPts val="0"/>
              </a:spcAft>
              <a:buClrTx/>
              <a:buSzTx/>
              <a:buFont typeface="Arial" panose="020B0604020202020204" pitchFamily="34" charset="0"/>
              <a:buNone/>
              <a:tabLst/>
              <a:defRPr/>
            </a:pPr>
            <a:r>
              <a:rPr kumimoji="1" lang="zh-CN" altLang="en-US" sz="3200" b="0" i="0" u="none" strike="noStrike" kern="1200" cap="none" spc="0" normalizeH="0" baseline="0" noProof="0" dirty="0">
                <a:ln>
                  <a:noFill/>
                </a:ln>
                <a:solidFill>
                  <a:srgbClr val="5B9BD5"/>
                </a:solidFill>
                <a:effectLst/>
                <a:uLnTx/>
                <a:uFillTx/>
                <a:latin typeface="微软雅黑" panose="020B0503020204020204" pitchFamily="34" charset="-122"/>
                <a:ea typeface="微软雅黑" panose="020B0503020204020204" pitchFamily="34" charset="-122"/>
                <a:cs typeface="+mn-cs"/>
              </a:rPr>
              <a:t>对什么都不感兴趣怎么办？</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3794">
                                            <p:txEl>
                                              <p:pRg st="0" end="0"/>
                                            </p:txEl>
                                          </p:spTgt>
                                        </p:tgtEl>
                                        <p:attrNameLst>
                                          <p:attrName>style.visibility</p:attrName>
                                        </p:attrNameLst>
                                      </p:cBhvr>
                                      <p:to>
                                        <p:strVal val="visible"/>
                                      </p:to>
                                    </p:set>
                                    <p:animEffect transition="in" filter="blinds(horizontal)">
                                      <p:cBhvr>
                                        <p:cTn id="7" dur="500"/>
                                        <p:tgtEl>
                                          <p:spTgt spid="3379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3794">
                                            <p:txEl>
                                              <p:pRg st="1" end="1"/>
                                            </p:txEl>
                                          </p:spTgt>
                                        </p:tgtEl>
                                        <p:attrNameLst>
                                          <p:attrName>style.visibility</p:attrName>
                                        </p:attrNameLst>
                                      </p:cBhvr>
                                      <p:to>
                                        <p:strVal val="visible"/>
                                      </p:to>
                                    </p:set>
                                    <p:animEffect transition="in" filter="blinds(horizontal)">
                                      <p:cBhvr>
                                        <p:cTn id="12" dur="500"/>
                                        <p:tgtEl>
                                          <p:spTgt spid="3379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3794">
                                            <p:txEl>
                                              <p:pRg st="2" end="2"/>
                                            </p:txEl>
                                          </p:spTgt>
                                        </p:tgtEl>
                                        <p:attrNameLst>
                                          <p:attrName>style.visibility</p:attrName>
                                        </p:attrNameLst>
                                      </p:cBhvr>
                                      <p:to>
                                        <p:strVal val="visible"/>
                                      </p:to>
                                    </p:set>
                                    <p:animEffect transition="in" filter="blinds(horizontal)">
                                      <p:cBhvr>
                                        <p:cTn id="17" dur="500"/>
                                        <p:tgtEl>
                                          <p:spTgt spid="3379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示 6">
            <a:extLst>
              <a:ext uri="{FF2B5EF4-FFF2-40B4-BE49-F238E27FC236}">
                <a16:creationId xmlns:a16="http://schemas.microsoft.com/office/drawing/2014/main" xmlns="" id="{7863779A-5212-4E39-B7EB-FC7CB8713471}"/>
              </a:ext>
            </a:extLst>
          </p:cNvPr>
          <p:cNvGraphicFramePr/>
          <p:nvPr/>
        </p:nvGraphicFramePr>
        <p:xfrm>
          <a:off x="1631504" y="473392"/>
          <a:ext cx="8856984" cy="58931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框 7">
            <a:extLst>
              <a:ext uri="{FF2B5EF4-FFF2-40B4-BE49-F238E27FC236}">
                <a16:creationId xmlns:a16="http://schemas.microsoft.com/office/drawing/2014/main" xmlns="" id="{C2BE53E6-880F-4EFD-A0C8-F970F68A09BF}"/>
              </a:ext>
            </a:extLst>
          </p:cNvPr>
          <p:cNvSpPr txBox="1">
            <a:spLocks noChangeArrowheads="1"/>
          </p:cNvSpPr>
          <p:nvPr/>
        </p:nvSpPr>
        <p:spPr bwMode="auto">
          <a:xfrm>
            <a:off x="6311900" y="879476"/>
            <a:ext cx="38877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Malgun Gothic" panose="020B0503020000020004" pitchFamily="34" charset="-127"/>
                <a:ea typeface="宋体" panose="02010600030101010101" pitchFamily="2" charset="-122"/>
                <a:cs typeface="+mn-cs"/>
              </a:rPr>
              <a:t>一见钟情  </a:t>
            </a:r>
            <a:r>
              <a:rPr kumimoji="0" lang="en-US" altLang="zh-CN" sz="2400" b="1" i="0" u="none" strike="noStrike" kern="1200" cap="none" spc="0" normalizeH="0" baseline="0" noProof="0">
                <a:ln>
                  <a:noFill/>
                </a:ln>
                <a:solidFill>
                  <a:prstClr val="black"/>
                </a:solidFill>
                <a:effectLst/>
                <a:uLnTx/>
                <a:uFillTx/>
                <a:latin typeface="Malgun Gothic" panose="020B0503020000020004" pitchFamily="34" charset="-127"/>
                <a:ea typeface="宋体" panose="02010600030101010101" pitchFamily="2" charset="-122"/>
                <a:cs typeface="+mn-cs"/>
              </a:rPr>
              <a:t>OR  </a:t>
            </a:r>
            <a:r>
              <a:rPr kumimoji="0" lang="zh-CN" altLang="en-US" sz="2400" b="1" i="0" u="none" strike="noStrike" kern="1200" cap="none" spc="0" normalizeH="0" baseline="0" noProof="0">
                <a:ln>
                  <a:noFill/>
                </a:ln>
                <a:solidFill>
                  <a:prstClr val="black"/>
                </a:solidFill>
                <a:effectLst/>
                <a:uLnTx/>
                <a:uFillTx/>
                <a:latin typeface="Malgun Gothic" panose="020B0503020000020004" pitchFamily="34" charset="-127"/>
                <a:ea typeface="宋体" panose="02010600030101010101" pitchFamily="2" charset="-122"/>
                <a:cs typeface="+mn-cs"/>
              </a:rPr>
              <a:t>日久生情</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7" name="矩形 6">
            <a:extLst>
              <a:ext uri="{FF2B5EF4-FFF2-40B4-BE49-F238E27FC236}">
                <a16:creationId xmlns:a16="http://schemas.microsoft.com/office/drawing/2014/main" xmlns="" id="{0BF039EC-6148-4E0E-BEC1-29A4BC9BA0D9}"/>
              </a:ext>
            </a:extLst>
          </p:cNvPr>
          <p:cNvSpPr>
            <a:spLocks noChangeArrowheads="1"/>
          </p:cNvSpPr>
          <p:nvPr/>
        </p:nvSpPr>
        <p:spPr bwMode="auto">
          <a:xfrm>
            <a:off x="7210425" y="30099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楷体_GB2312" panose="02010609030101010101" pitchFamily="49" charset="-122"/>
              <a:ea typeface="楷体_GB2312" panose="02010609030101010101" pitchFamily="49" charset="-122"/>
              <a:cs typeface="+mn-cs"/>
            </a:endParaRPr>
          </a:p>
        </p:txBody>
      </p:sp>
      <p:sp>
        <p:nvSpPr>
          <p:cNvPr id="9" name="Rectangle 3">
            <a:extLst>
              <a:ext uri="{FF2B5EF4-FFF2-40B4-BE49-F238E27FC236}">
                <a16:creationId xmlns:a16="http://schemas.microsoft.com/office/drawing/2014/main" xmlns="" id="{7DA656B6-8135-4EDF-BA75-DB22EE029509}"/>
              </a:ext>
            </a:extLst>
          </p:cNvPr>
          <p:cNvSpPr txBox="1">
            <a:spLocks noChangeArrowheads="1"/>
          </p:cNvSpPr>
          <p:nvPr/>
        </p:nvSpPr>
        <p:spPr bwMode="auto">
          <a:xfrm>
            <a:off x="1524000" y="533400"/>
            <a:ext cx="5791200" cy="1143000"/>
          </a:xfrm>
          <a:prstGeom prst="rect">
            <a:avLst/>
          </a:prstGeom>
          <a:noFill/>
          <a:ln>
            <a:miter lim="800000"/>
            <a:headEnd/>
            <a:tailEnd/>
          </a:ln>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4400" b="0" i="0" u="none" strike="noStrike" kern="0" cap="none" spc="0" normalizeH="0" baseline="0" noProof="0" dirty="0">
                <a:ln>
                  <a:noFill/>
                </a:ln>
                <a:solidFill>
                  <a:srgbClr val="44546A"/>
                </a:solidFill>
                <a:effectLst/>
                <a:uLnTx/>
                <a:uFillTx/>
                <a:latin typeface="微软雅黑" pitchFamily="34" charset="-122"/>
                <a:ea typeface="微软雅黑" pitchFamily="34" charset="-122"/>
                <a:cs typeface="+mn-cs"/>
              </a:rPr>
              <a:t> </a:t>
            </a:r>
            <a:r>
              <a:rPr kumimoji="0" lang="zh-CN" altLang="en-US" sz="3600" b="1" i="0" u="none" strike="noStrike" kern="0" cap="none" spc="0" normalizeH="0" baseline="0" noProof="0" dirty="0">
                <a:ln>
                  <a:noFill/>
                </a:ln>
                <a:solidFill>
                  <a:srgbClr val="44546A"/>
                </a:solidFill>
                <a:effectLst/>
                <a:uLnTx/>
                <a:uFillTx/>
                <a:latin typeface="微软雅黑" pitchFamily="34" charset="-122"/>
                <a:ea typeface="微软雅黑" pitchFamily="34" charset="-122"/>
                <a:cs typeface="+mn-cs"/>
              </a:rPr>
              <a:t>兴趣与能力</a:t>
            </a:r>
            <a:endPar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cxnSp>
        <p:nvCxnSpPr>
          <p:cNvPr id="10" name="直接连接符 9">
            <a:extLst>
              <a:ext uri="{FF2B5EF4-FFF2-40B4-BE49-F238E27FC236}">
                <a16:creationId xmlns:a16="http://schemas.microsoft.com/office/drawing/2014/main" xmlns="" id="{7341ABB9-2C62-4E16-B0F4-7A35D6D3E19B}"/>
              </a:ext>
            </a:extLst>
          </p:cNvPr>
          <p:cNvCxnSpPr/>
          <p:nvPr/>
        </p:nvCxnSpPr>
        <p:spPr>
          <a:xfrm>
            <a:off x="1752600" y="1295400"/>
            <a:ext cx="6705600" cy="0"/>
          </a:xfrm>
          <a:prstGeom prst="line">
            <a:avLst/>
          </a:prstGeom>
        </p:spPr>
        <p:style>
          <a:lnRef idx="1">
            <a:schemeClr val="accent6"/>
          </a:lnRef>
          <a:fillRef idx="0">
            <a:schemeClr val="accent6"/>
          </a:fillRef>
          <a:effectRef idx="0">
            <a:schemeClr val="accent6"/>
          </a:effectRef>
          <a:fontRef idx="minor">
            <a:schemeClr val="tx1"/>
          </a:fontRef>
        </p:style>
      </p:cxnSp>
      <p:graphicFrame>
        <p:nvGraphicFramePr>
          <p:cNvPr id="11" name="图示 10">
            <a:extLst>
              <a:ext uri="{FF2B5EF4-FFF2-40B4-BE49-F238E27FC236}">
                <a16:creationId xmlns:a16="http://schemas.microsoft.com/office/drawing/2014/main" xmlns="" id="{404F6411-D3CF-421F-AF3E-E86C5EA1D7C2}"/>
              </a:ext>
            </a:extLst>
          </p:cNvPr>
          <p:cNvGraphicFramePr/>
          <p:nvPr/>
        </p:nvGraphicFramePr>
        <p:xfrm>
          <a:off x="2809852" y="200024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a:extLst>
              <a:ext uri="{FF2B5EF4-FFF2-40B4-BE49-F238E27FC236}">
                <a16:creationId xmlns:a16="http://schemas.microsoft.com/office/drawing/2014/main" xmlns="" id="{3C37F8AB-0136-49F8-9DC4-BF7041113C82}"/>
              </a:ext>
            </a:extLst>
          </p:cNvPr>
          <p:cNvSpPr txBox="1"/>
          <p:nvPr/>
        </p:nvSpPr>
        <p:spPr>
          <a:xfrm>
            <a:off x="5167313" y="1357313"/>
            <a:ext cx="1428750" cy="584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高兴趣</a:t>
            </a:r>
          </a:p>
        </p:txBody>
      </p:sp>
      <p:sp>
        <p:nvSpPr>
          <p:cNvPr id="13" name="TextBox 12">
            <a:extLst>
              <a:ext uri="{FF2B5EF4-FFF2-40B4-BE49-F238E27FC236}">
                <a16:creationId xmlns:a16="http://schemas.microsoft.com/office/drawing/2014/main" xmlns="" id="{89232F43-752C-4271-83E1-68B07B83EE49}"/>
              </a:ext>
            </a:extLst>
          </p:cNvPr>
          <p:cNvSpPr txBox="1"/>
          <p:nvPr/>
        </p:nvSpPr>
        <p:spPr>
          <a:xfrm>
            <a:off x="5167313" y="6072188"/>
            <a:ext cx="1428750" cy="584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低兴趣</a:t>
            </a:r>
          </a:p>
        </p:txBody>
      </p:sp>
      <p:sp>
        <p:nvSpPr>
          <p:cNvPr id="15" name="TextBox 14">
            <a:extLst>
              <a:ext uri="{FF2B5EF4-FFF2-40B4-BE49-F238E27FC236}">
                <a16:creationId xmlns:a16="http://schemas.microsoft.com/office/drawing/2014/main" xmlns="" id="{CD2CCA59-AAD5-4D21-B98F-E736AD3ACF7E}"/>
              </a:ext>
            </a:extLst>
          </p:cNvPr>
          <p:cNvSpPr txBox="1"/>
          <p:nvPr/>
        </p:nvSpPr>
        <p:spPr>
          <a:xfrm>
            <a:off x="2309813" y="3714750"/>
            <a:ext cx="1428750" cy="584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低能力</a:t>
            </a:r>
          </a:p>
        </p:txBody>
      </p:sp>
      <p:sp>
        <p:nvSpPr>
          <p:cNvPr id="17" name="TextBox 16">
            <a:extLst>
              <a:ext uri="{FF2B5EF4-FFF2-40B4-BE49-F238E27FC236}">
                <a16:creationId xmlns:a16="http://schemas.microsoft.com/office/drawing/2014/main" xmlns="" id="{17E18874-6FB5-472E-B3DF-5EFDCD423886}"/>
              </a:ext>
            </a:extLst>
          </p:cNvPr>
          <p:cNvSpPr txBox="1"/>
          <p:nvPr/>
        </p:nvSpPr>
        <p:spPr>
          <a:xfrm>
            <a:off x="8024813" y="3714750"/>
            <a:ext cx="1428750" cy="584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高能力</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51770" y="4498174"/>
            <a:ext cx="7945155"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职业能力探索</a:t>
            </a:r>
            <a:endParaRPr kumimoji="0" lang="en-US" sz="4000" b="0" i="0" u="none" strike="noStrike" kern="1200" cap="none" spc="80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3" name="平行四边形 2"/>
          <p:cNvSpPr/>
          <p:nvPr/>
        </p:nvSpPr>
        <p:spPr>
          <a:xfrm>
            <a:off x="-761475" y="132927"/>
            <a:ext cx="4532198" cy="1242907"/>
          </a:xfrm>
          <a:prstGeom prst="parallelogram">
            <a:avLst>
              <a:gd name="adj" fmla="val 60084"/>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4" name="直接连接符 3"/>
          <p:cNvCxnSpPr/>
          <p:nvPr/>
        </p:nvCxnSpPr>
        <p:spPr>
          <a:xfrm flipH="1">
            <a:off x="2438400" y="584200"/>
            <a:ext cx="2133600" cy="477520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689615" y="3813043"/>
            <a:ext cx="1229416" cy="2496277"/>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9747546" y="6460797"/>
            <a:ext cx="2448000" cy="384043"/>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7" name="图片 6" descr="timg"/>
          <p:cNvPicPr>
            <a:picLocks noChangeAspect="1"/>
          </p:cNvPicPr>
          <p:nvPr/>
        </p:nvPicPr>
        <p:blipFill>
          <a:blip r:embed="rId2"/>
          <a:srcRect l="-2844" t="1749" r="-16601" b="292"/>
          <a:stretch>
            <a:fillRect/>
          </a:stretch>
        </p:blipFill>
        <p:spPr>
          <a:xfrm>
            <a:off x="4821767" y="0"/>
            <a:ext cx="8534400" cy="4267200"/>
          </a:xfrm>
          <a:prstGeom prst="trapezoid">
            <a:avLst>
              <a:gd name="adj" fmla="val 33670"/>
            </a:avLst>
          </a:prstGeom>
        </p:spPr>
      </p:pic>
      <p:pic>
        <p:nvPicPr>
          <p:cNvPr id="9" name="图片 8"/>
          <p:cNvPicPr>
            <a:picLocks noChangeAspect="1"/>
          </p:cNvPicPr>
          <p:nvPr/>
        </p:nvPicPr>
        <p:blipFill>
          <a:blip r:embed="rId3"/>
          <a:stretch>
            <a:fillRect/>
          </a:stretch>
        </p:blipFill>
        <p:spPr>
          <a:xfrm>
            <a:off x="162560" y="260304"/>
            <a:ext cx="2944291" cy="813373"/>
          </a:xfrm>
          <a:prstGeom prst="rect">
            <a:avLst/>
          </a:prstGeom>
        </p:spPr>
      </p:pic>
      <p:sp>
        <p:nvSpPr>
          <p:cNvPr id="10" name="矩形 9"/>
          <p:cNvSpPr/>
          <p:nvPr/>
        </p:nvSpPr>
        <p:spPr>
          <a:xfrm>
            <a:off x="9814720" y="6460791"/>
            <a:ext cx="2377280" cy="369332"/>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Light" panose="02010600030101010101" pitchFamily="2" charset="-122"/>
                <a:ea typeface="等线" panose="02010600030101010101" pitchFamily="2" charset="-122"/>
                <a:cs typeface="+mn-cs"/>
              </a:rPr>
              <a:t>浙江大学《就业指导》</a:t>
            </a:r>
          </a:p>
        </p:txBody>
      </p:sp>
    </p:spTree>
    <p:extLst>
      <p:ext uri="{BB962C8B-B14F-4D97-AF65-F5344CB8AC3E}">
        <p14:creationId xmlns:p14="http://schemas.microsoft.com/office/powerpoint/2010/main" val="3193014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矩形 6">
            <a:extLst>
              <a:ext uri="{FF2B5EF4-FFF2-40B4-BE49-F238E27FC236}">
                <a16:creationId xmlns:a16="http://schemas.microsoft.com/office/drawing/2014/main" xmlns="" id="{4CC16352-F687-4652-967B-777067CB598F}"/>
              </a:ext>
            </a:extLst>
          </p:cNvPr>
          <p:cNvSpPr>
            <a:spLocks noChangeArrowheads="1"/>
          </p:cNvSpPr>
          <p:nvPr/>
        </p:nvSpPr>
        <p:spPr bwMode="auto">
          <a:xfrm>
            <a:off x="7210425" y="30099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楷体_GB2312" panose="02010609030101010101" pitchFamily="49" charset="-122"/>
              <a:ea typeface="楷体_GB2312" panose="02010609030101010101" pitchFamily="49" charset="-122"/>
              <a:cs typeface="+mn-cs"/>
            </a:endParaRPr>
          </a:p>
        </p:txBody>
      </p:sp>
      <p:sp>
        <p:nvSpPr>
          <p:cNvPr id="11270" name="Rectangle 2">
            <a:extLst>
              <a:ext uri="{FF2B5EF4-FFF2-40B4-BE49-F238E27FC236}">
                <a16:creationId xmlns:a16="http://schemas.microsoft.com/office/drawing/2014/main" xmlns="" id="{EB308E6D-24E4-4940-87CC-649D5F3D0F3B}"/>
              </a:ext>
            </a:extLst>
          </p:cNvPr>
          <p:cNvSpPr txBox="1">
            <a:spLocks noChangeArrowheads="1"/>
          </p:cNvSpPr>
          <p:nvPr/>
        </p:nvSpPr>
        <p:spPr bwMode="auto">
          <a:xfrm>
            <a:off x="1981200" y="807536"/>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ctr" defTabSz="914400" rtl="0" eaLnBrk="1" fontAlgn="auto" latinLnBrk="1" hangingPunct="1">
              <a:lnSpc>
                <a:spcPct val="100000"/>
              </a:lnSpc>
              <a:spcBef>
                <a:spcPct val="0"/>
              </a:spcBef>
              <a:spcAft>
                <a:spcPts val="0"/>
              </a:spcAft>
              <a:buClrTx/>
              <a:buSzTx/>
              <a:buFontTx/>
              <a:buNone/>
              <a:tabLst/>
              <a:defRPr/>
            </a:pPr>
            <a:r>
              <a:rPr kumimoji="0" lang="zh-CN" altLang="en-US" sz="3600" b="1" i="0" u="none" strike="noStrike" kern="120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n-cs"/>
              </a:rPr>
              <a:t>目录</a:t>
            </a:r>
          </a:p>
        </p:txBody>
      </p:sp>
      <p:sp>
        <p:nvSpPr>
          <p:cNvPr id="16" name="Rectangle 3">
            <a:extLst>
              <a:ext uri="{FF2B5EF4-FFF2-40B4-BE49-F238E27FC236}">
                <a16:creationId xmlns:a16="http://schemas.microsoft.com/office/drawing/2014/main" xmlns="" id="{A58C6629-0E50-47F7-92FA-27F08614CD6D}"/>
              </a:ext>
            </a:extLst>
          </p:cNvPr>
          <p:cNvSpPr txBox="1">
            <a:spLocks noChangeArrowheads="1"/>
          </p:cNvSpPr>
          <p:nvPr/>
        </p:nvSpPr>
        <p:spPr>
          <a:xfrm>
            <a:off x="3792539" y="2158498"/>
            <a:ext cx="6135687" cy="3136900"/>
          </a:xfrm>
          <a:prstGeom prst="rect">
            <a:avLst/>
          </a:prstGeom>
        </p:spPr>
        <p:txBody>
          <a:bodyPr>
            <a:normAutofit fontScale="92500" lnSpcReduction="10000"/>
          </a:bodyPr>
          <a:lstStyle>
            <a:lvl1pPr marL="0" indent="0" algn="ctr" defTabSz="914400" rtl="0" eaLnBrk="1" latinLnBrk="1"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1"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1"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457200" marR="0" lvl="0" indent="-457200" algn="l" defTabSz="914400" rtl="0" eaLnBrk="1" fontAlgn="auto" latinLnBrk="1" hangingPunct="1">
              <a:lnSpc>
                <a:spcPct val="140000"/>
              </a:lnSpc>
              <a:spcBef>
                <a:spcPct val="20000"/>
              </a:spcBef>
              <a:spcAft>
                <a:spcPts val="0"/>
              </a:spcAft>
              <a:buClrTx/>
              <a:buSzTx/>
              <a:buFont typeface="Wingdings" pitchFamily="2" charset="2"/>
              <a:buChar char="p"/>
              <a:tabLst/>
              <a:defRPr/>
            </a:pPr>
            <a:r>
              <a:rPr kumimoji="0" lang="zh-CN" altLang="en-US" sz="28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兴趣的定义</a:t>
            </a:r>
          </a:p>
          <a:p>
            <a:pPr marL="457200" marR="0" lvl="0" indent="-457200" algn="l" defTabSz="914400" rtl="0" eaLnBrk="1" fontAlgn="auto" latinLnBrk="1" hangingPunct="1">
              <a:lnSpc>
                <a:spcPct val="140000"/>
              </a:lnSpc>
              <a:spcBef>
                <a:spcPct val="20000"/>
              </a:spcBef>
              <a:spcAft>
                <a:spcPts val="0"/>
              </a:spcAft>
              <a:buClrTx/>
              <a:buSzTx/>
              <a:buFont typeface="Wingdings" pitchFamily="2" charset="2"/>
              <a:buChar char="p"/>
              <a:tabLst/>
              <a:defRPr/>
            </a:pPr>
            <a:r>
              <a:rPr kumimoji="0" lang="zh-CN" altLang="en-US"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自我兴趣探索</a:t>
            </a:r>
          </a:p>
          <a:p>
            <a:pPr marL="457200" marR="0" lvl="0" indent="-457200" algn="l" defTabSz="914400" rtl="0" eaLnBrk="1" fontAlgn="auto" latinLnBrk="1" hangingPunct="1">
              <a:lnSpc>
                <a:spcPct val="140000"/>
              </a:lnSpc>
              <a:spcBef>
                <a:spcPct val="20000"/>
              </a:spcBef>
              <a:spcAft>
                <a:spcPts val="0"/>
              </a:spcAft>
              <a:buClrTx/>
              <a:buSzTx/>
              <a:buFont typeface="Wingdings" pitchFamily="2" charset="2"/>
              <a:buChar char="p"/>
              <a:tabLst/>
              <a:defRPr/>
            </a:pPr>
            <a:r>
              <a:rPr kumimoji="0" lang="zh-CN" altLang="en-US"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霍兰德兴趣理论</a:t>
            </a:r>
            <a:endParaRPr kumimoji="0" lang="en-US" altLang="zh-CN"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457200" marR="0" lvl="0" indent="-457200" algn="l" defTabSz="914400" rtl="0" eaLnBrk="1" fontAlgn="auto" latinLnBrk="1" hangingPunct="1">
              <a:lnSpc>
                <a:spcPct val="140000"/>
              </a:lnSpc>
              <a:spcBef>
                <a:spcPct val="20000"/>
              </a:spcBef>
              <a:spcAft>
                <a:spcPts val="0"/>
              </a:spcAft>
              <a:buClrTx/>
              <a:buSzTx/>
              <a:buFont typeface="Wingdings" pitchFamily="2" charset="2"/>
              <a:buChar char="p"/>
              <a:tabLst/>
              <a:defRPr/>
            </a:pPr>
            <a:r>
              <a:rPr kumimoji="0" lang="zh-CN" altLang="en-US"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兴趣与职业生涯发展</a:t>
            </a:r>
          </a:p>
          <a:p>
            <a:pPr marL="457200" marR="0" lvl="0" indent="-457200" algn="l" defTabSz="914400" rtl="0" eaLnBrk="1" fontAlgn="auto" latinLnBrk="1" hangingPunct="1">
              <a:lnSpc>
                <a:spcPct val="140000"/>
              </a:lnSpc>
              <a:spcBef>
                <a:spcPct val="20000"/>
              </a:spcBef>
              <a:spcAft>
                <a:spcPts val="0"/>
              </a:spcAft>
              <a:buClrTx/>
              <a:buSzTx/>
              <a:buFont typeface="Wingdings" pitchFamily="2" charset="2"/>
              <a:buChar char="p"/>
              <a:tabLst/>
              <a:defRPr/>
            </a:pPr>
            <a:r>
              <a:rPr kumimoji="0" lang="zh-CN" altLang="en-US"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分享与练习</a:t>
            </a:r>
          </a:p>
        </p:txBody>
      </p:sp>
      <p:pic>
        <p:nvPicPr>
          <p:cNvPr id="11272" name="Picture 2" descr="D:\Users\David\AppData\Local\Microsoft\Windows\Temporary Internet Files\Content.IE5\07ERSZZY\MC900441310[1].png">
            <a:extLst>
              <a:ext uri="{FF2B5EF4-FFF2-40B4-BE49-F238E27FC236}">
                <a16:creationId xmlns:a16="http://schemas.microsoft.com/office/drawing/2014/main" xmlns="" id="{81255077-4996-4DCA-BA67-A45E557BC3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2888" y="2017211"/>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xmlns="" id="{82B52CBE-338F-4529-B5AE-148AD48FCF69}"/>
              </a:ext>
            </a:extLst>
          </p:cNvPr>
          <p:cNvCxnSpPr/>
          <p:nvPr/>
        </p:nvCxnSpPr>
        <p:spPr>
          <a:xfrm>
            <a:off x="3359150" y="1268413"/>
            <a:ext cx="73088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44A42AA5-560C-4D45-8D18-0074F2898B6E}"/>
              </a:ext>
            </a:extLst>
          </p:cNvPr>
          <p:cNvSpPr txBox="1"/>
          <p:nvPr/>
        </p:nvSpPr>
        <p:spPr>
          <a:xfrm>
            <a:off x="2351088" y="2079626"/>
            <a:ext cx="7156450" cy="1717675"/>
          </a:xfrm>
          <a:prstGeom prst="rect">
            <a:avLst/>
          </a:prstGeom>
          <a:noFill/>
        </p:spPr>
        <p:txBody>
          <a:bodyPr>
            <a:spAutoFit/>
          </a:bodyPr>
          <a:lstStyle>
            <a:defPPr>
              <a:defRPr lang="ko-KR"/>
            </a:defPPr>
            <a:lvl1pPr>
              <a:defRPr sz="2000" b="1">
                <a:solidFill>
                  <a:srgbClr val="FF0000"/>
                </a:solidFill>
              </a:defRPr>
            </a:lvl1pPr>
          </a:lstStyle>
          <a:p>
            <a:pPr marL="342900" marR="0" lvl="0" indent="-342900" algn="l" defTabSz="914400" rtl="0" eaLnBrk="1" fontAlgn="auto" latinLnBrk="1" hangingPunct="1">
              <a:lnSpc>
                <a:spcPct val="100000"/>
              </a:lnSpc>
              <a:spcBef>
                <a:spcPct val="20000"/>
              </a:spcBef>
              <a:spcAft>
                <a:spcPct val="20000"/>
              </a:spcAft>
              <a:buClrTx/>
              <a:buSzTx/>
              <a:buFontTx/>
              <a:buNone/>
              <a:tabLst/>
              <a:defRPr/>
            </a:pPr>
            <a:r>
              <a:rPr kumimoji="0" lang="zh-CN" altLang="en-US" sz="2800" b="1" i="0" u="none" strike="noStrike" kern="1200" cap="none" spc="0" normalizeH="0" baseline="0" noProof="0" dirty="0">
                <a:ln>
                  <a:noFill/>
                </a:ln>
                <a:solidFill>
                  <a:srgbClr val="FF0000"/>
                </a:solidFill>
                <a:effectLst/>
                <a:uLnTx/>
                <a:uFillTx/>
                <a:latin typeface="等线 Light" panose="02010600030101010101" pitchFamily="2" charset="-122"/>
                <a:ea typeface="等线 Light" panose="02010600030101010101" pitchFamily="2" charset="-122"/>
                <a:cs typeface="+mn-cs"/>
              </a:rPr>
              <a:t>认知目标</a:t>
            </a:r>
            <a:r>
              <a:rPr kumimoji="0" lang="zh-CN" altLang="en-US" sz="2800" b="1"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rPr>
              <a:t>：</a:t>
            </a:r>
          </a:p>
          <a:p>
            <a:pPr marL="457200" marR="0" lvl="0" indent="-457200" algn="just" defTabSz="914400" rtl="0" eaLnBrk="1" fontAlgn="auto" latinLnBrk="1" hangingPunct="1">
              <a:lnSpc>
                <a:spcPct val="100000"/>
              </a:lnSpc>
              <a:spcBef>
                <a:spcPct val="20000"/>
              </a:spcBef>
              <a:spcAft>
                <a:spcPct val="20000"/>
              </a:spcAft>
              <a:buClrTx/>
              <a:buSzTx/>
              <a:buFont typeface="Wingdings" pitchFamily="2" charset="2"/>
              <a:buChar char="p"/>
              <a:tabLst/>
              <a:defRPr/>
            </a:pPr>
            <a:r>
              <a:rPr kumimoji="0" lang="zh-CN" altLang="en-US" sz="20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在职业规划中能重视对个人技能的澄清，愿意在今后的生活实践中不断观察反思并有意识地培养自己所欠缺的技能。</a:t>
            </a:r>
          </a:p>
          <a:p>
            <a:pPr marL="457200" marR="0" lvl="0" indent="-457200" algn="just" defTabSz="914400" rtl="0" eaLnBrk="1" fontAlgn="auto" latinLnBrk="1" hangingPunct="1">
              <a:lnSpc>
                <a:spcPct val="100000"/>
              </a:lnSpc>
              <a:spcBef>
                <a:spcPct val="20000"/>
              </a:spcBef>
              <a:spcAft>
                <a:spcPct val="20000"/>
              </a:spcAft>
              <a:buClrTx/>
              <a:buSzTx/>
              <a:buFont typeface="Wingdings" pitchFamily="2" charset="2"/>
              <a:buChar char="p"/>
              <a:tabLst/>
              <a:defRPr/>
            </a:pPr>
            <a:r>
              <a:rPr kumimoji="0" lang="zh-CN" altLang="en-US" sz="20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正确认识能力和技能的概念及分类。</a:t>
            </a:r>
          </a:p>
        </p:txBody>
      </p:sp>
      <p:cxnSp>
        <p:nvCxnSpPr>
          <p:cNvPr id="12" name="직선 연결선 11">
            <a:extLst>
              <a:ext uri="{FF2B5EF4-FFF2-40B4-BE49-F238E27FC236}">
                <a16:creationId xmlns:a16="http://schemas.microsoft.com/office/drawing/2014/main" xmlns="" id="{A6D9FAD1-95FC-48C1-ACEC-0E8AB2CDE57B}"/>
              </a:ext>
            </a:extLst>
          </p:cNvPr>
          <p:cNvCxnSpPr/>
          <p:nvPr/>
        </p:nvCxnSpPr>
        <p:spPr>
          <a:xfrm>
            <a:off x="2170113" y="1268414"/>
            <a:ext cx="0" cy="5589587"/>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2">
            <a:extLst>
              <a:ext uri="{FF2B5EF4-FFF2-40B4-BE49-F238E27FC236}">
                <a16:creationId xmlns:a16="http://schemas.microsoft.com/office/drawing/2014/main" xmlns="" id="{8D3433D7-B3C4-469F-B33A-CA63D0011838}"/>
              </a:ext>
            </a:extLst>
          </p:cNvPr>
          <p:cNvSpPr txBox="1">
            <a:spLocks noChangeArrowheads="1"/>
          </p:cNvSpPr>
          <p:nvPr/>
        </p:nvSpPr>
        <p:spPr>
          <a:xfrm>
            <a:off x="-439738" y="404813"/>
            <a:ext cx="8054976" cy="989012"/>
          </a:xfrm>
          <a:prstGeom prst="rect">
            <a:avLst/>
          </a:prstGeom>
        </p:spPr>
        <p:txBody>
          <a:bodyPr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1" hangingPunct="1">
              <a:lnSpc>
                <a:spcPct val="100000"/>
              </a:lnSpc>
              <a:spcBef>
                <a:spcPct val="0"/>
              </a:spcBef>
              <a:spcAft>
                <a:spcPts val="0"/>
              </a:spcAft>
              <a:buClrTx/>
              <a:buSzTx/>
              <a:buFontTx/>
              <a:buNone/>
              <a:tabLst/>
              <a:defRPr/>
            </a:pPr>
            <a:r>
              <a:rPr kumimoji="0" lang="zh-CN" altLang="en-US" sz="4400" b="0" i="0" u="none" strike="noStrike" kern="1200" cap="none" spc="0" normalizeH="0" baseline="0" noProof="0" dirty="0">
                <a:ln>
                  <a:noFill/>
                </a:ln>
                <a:solidFill>
                  <a:srgbClr val="000099"/>
                </a:solidFill>
                <a:effectLst>
                  <a:outerShdw blurRad="38100" dist="38100" dir="2700000" algn="tl">
                    <a:srgbClr val="C0C0C0"/>
                  </a:outerShdw>
                </a:effectLst>
                <a:uLnTx/>
                <a:uFillTx/>
                <a:latin typeface="微软雅黑" pitchFamily="34" charset="-122"/>
                <a:ea typeface="等线 Light" panose="02010600030101010101" pitchFamily="2" charset="-122"/>
                <a:cs typeface="+mj-cs"/>
              </a:rPr>
              <a:t>教学目标</a:t>
            </a:r>
            <a:endParaRPr kumimoji="0" lang="zh-CN" altLang="en-US" sz="3200" b="0" i="0" u="none" strike="noStrike" kern="1200" cap="none" spc="0" normalizeH="0" baseline="0" noProof="0" dirty="0">
              <a:ln>
                <a:noFill/>
              </a:ln>
              <a:solidFill>
                <a:srgbClr val="000099"/>
              </a:solidFill>
              <a:effectLst/>
              <a:uLnTx/>
              <a:uFillTx/>
              <a:latin typeface="微软雅黑" pitchFamily="34" charset="-122"/>
              <a:ea typeface="等线 Light" panose="02010600030101010101" pitchFamily="2" charset="-122"/>
              <a:cs typeface="+mj-c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xmlns="" id="{84F03114-C6CD-4235-8EFD-1C067B389306}"/>
              </a:ext>
            </a:extLst>
          </p:cNvPr>
          <p:cNvCxnSpPr/>
          <p:nvPr/>
        </p:nvCxnSpPr>
        <p:spPr>
          <a:xfrm>
            <a:off x="3359150" y="1268413"/>
            <a:ext cx="73088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10EA65C7-E165-4439-B943-0C7325B46E8C}"/>
              </a:ext>
            </a:extLst>
          </p:cNvPr>
          <p:cNvSpPr txBox="1"/>
          <p:nvPr/>
        </p:nvSpPr>
        <p:spPr>
          <a:xfrm>
            <a:off x="2351088" y="1787525"/>
            <a:ext cx="7156450" cy="2763838"/>
          </a:xfrm>
          <a:prstGeom prst="rect">
            <a:avLst/>
          </a:prstGeom>
          <a:noFill/>
        </p:spPr>
        <p:txBody>
          <a:bodyPr>
            <a:spAutoFit/>
          </a:bodyPr>
          <a:lstStyle>
            <a:defPPr>
              <a:defRPr lang="ko-KR"/>
            </a:defPPr>
            <a:lvl1pPr>
              <a:defRPr sz="2000" b="1">
                <a:solidFill>
                  <a:srgbClr val="FF0000"/>
                </a:solidFill>
              </a:defRPr>
            </a:lvl1pPr>
          </a:lstStyle>
          <a:p>
            <a:pPr marL="342900" marR="0" lvl="0" indent="-342900" algn="l" defTabSz="914400" rtl="0" eaLnBrk="1" fontAlgn="auto" latinLnBrk="1" hangingPunct="1">
              <a:lnSpc>
                <a:spcPct val="100000"/>
              </a:lnSpc>
              <a:spcBef>
                <a:spcPct val="20000"/>
              </a:spcBef>
              <a:spcAft>
                <a:spcPct val="20000"/>
              </a:spcAft>
              <a:buClrTx/>
              <a:buSzTx/>
              <a:buFontTx/>
              <a:buNone/>
              <a:tabLst/>
              <a:defRPr/>
            </a:pPr>
            <a:r>
              <a:rPr kumimoji="0" lang="zh-CN" altLang="en-US" sz="2800" b="1" i="0" u="none" strike="noStrike" kern="1200" cap="none" spc="0" normalizeH="0" baseline="0" noProof="0" dirty="0">
                <a:ln>
                  <a:noFill/>
                </a:ln>
                <a:solidFill>
                  <a:srgbClr val="FF0000"/>
                </a:solidFill>
                <a:effectLst/>
                <a:uLnTx/>
                <a:uFillTx/>
                <a:latin typeface="等线 Light" panose="02010600030101010101" pitchFamily="2" charset="-122"/>
                <a:ea typeface="等线 Light" panose="02010600030101010101" pitchFamily="2" charset="-122"/>
                <a:cs typeface="+mn-cs"/>
              </a:rPr>
              <a:t>技能目标</a:t>
            </a:r>
            <a:r>
              <a:rPr kumimoji="0" lang="zh-CN" altLang="en-US" sz="2800" b="1"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rPr>
              <a:t>：</a:t>
            </a:r>
          </a:p>
          <a:p>
            <a:pPr marL="457200" marR="0" lvl="0" indent="-457200" algn="just" defTabSz="914400" rtl="0" eaLnBrk="1" fontAlgn="auto" latinLnBrk="1" hangingPunct="1">
              <a:lnSpc>
                <a:spcPct val="100000"/>
              </a:lnSpc>
              <a:spcBef>
                <a:spcPct val="20000"/>
              </a:spcBef>
              <a:spcAft>
                <a:spcPct val="20000"/>
              </a:spcAft>
              <a:buClrTx/>
              <a:buSzTx/>
              <a:buFont typeface="Wingdings" pitchFamily="2" charset="2"/>
              <a:buChar char="p"/>
              <a:tabLst/>
              <a:defRPr/>
            </a:pPr>
            <a:r>
              <a:rPr kumimoji="0" lang="zh-CN" altLang="en-US" sz="20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能够对自己的技能进行探索和分类。</a:t>
            </a:r>
          </a:p>
          <a:p>
            <a:pPr marL="457200" marR="0" lvl="0" indent="-457200" algn="just" defTabSz="914400" rtl="0" eaLnBrk="1" fontAlgn="auto" latinLnBrk="1" hangingPunct="1">
              <a:lnSpc>
                <a:spcPct val="100000"/>
              </a:lnSpc>
              <a:spcBef>
                <a:spcPct val="20000"/>
              </a:spcBef>
              <a:spcAft>
                <a:spcPct val="20000"/>
              </a:spcAft>
              <a:buClrTx/>
              <a:buSzTx/>
              <a:buFont typeface="Wingdings" pitchFamily="2" charset="2"/>
              <a:buChar char="p"/>
              <a:tabLst/>
              <a:defRPr/>
            </a:pPr>
            <a:r>
              <a:rPr kumimoji="0" lang="zh-CN" altLang="en-US" sz="20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能列举自己最擅长并愿意在工作中使用的五项可迁移技能、自我管理技能和专业知识技能，并能举出相应的例子加以证明。</a:t>
            </a:r>
          </a:p>
          <a:p>
            <a:pPr marL="457200" marR="0" lvl="0" indent="-457200" algn="just" defTabSz="914400" rtl="0" eaLnBrk="1" fontAlgn="auto" latinLnBrk="1" hangingPunct="1">
              <a:lnSpc>
                <a:spcPct val="100000"/>
              </a:lnSpc>
              <a:spcBef>
                <a:spcPct val="20000"/>
              </a:spcBef>
              <a:spcAft>
                <a:spcPct val="20000"/>
              </a:spcAft>
              <a:buClrTx/>
              <a:buSzTx/>
              <a:buFont typeface="Wingdings" pitchFamily="2" charset="2"/>
              <a:buChar char="p"/>
              <a:tabLst/>
              <a:defRPr/>
            </a:pPr>
            <a:r>
              <a:rPr kumimoji="0" lang="zh-CN" altLang="en-US" sz="20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能使用至少三种相关资源和方法来了解意向职业的技能要求。</a:t>
            </a:r>
            <a:endParaRPr kumimoji="0" lang="en-US" altLang="zh-CN" sz="20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cxnSp>
        <p:nvCxnSpPr>
          <p:cNvPr id="12" name="직선 연결선 11">
            <a:extLst>
              <a:ext uri="{FF2B5EF4-FFF2-40B4-BE49-F238E27FC236}">
                <a16:creationId xmlns:a16="http://schemas.microsoft.com/office/drawing/2014/main" xmlns="" id="{4F85457C-8AAE-4636-9951-579B807147DE}"/>
              </a:ext>
            </a:extLst>
          </p:cNvPr>
          <p:cNvCxnSpPr/>
          <p:nvPr/>
        </p:nvCxnSpPr>
        <p:spPr>
          <a:xfrm>
            <a:off x="2170113" y="1268414"/>
            <a:ext cx="0" cy="5589587"/>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2">
            <a:extLst>
              <a:ext uri="{FF2B5EF4-FFF2-40B4-BE49-F238E27FC236}">
                <a16:creationId xmlns:a16="http://schemas.microsoft.com/office/drawing/2014/main" xmlns="" id="{CACFD8AC-8515-4AC2-A2AE-F78EDDE8C8B4}"/>
              </a:ext>
            </a:extLst>
          </p:cNvPr>
          <p:cNvSpPr txBox="1">
            <a:spLocks noChangeArrowheads="1"/>
          </p:cNvSpPr>
          <p:nvPr/>
        </p:nvSpPr>
        <p:spPr>
          <a:xfrm>
            <a:off x="-439738" y="404813"/>
            <a:ext cx="8054976" cy="989012"/>
          </a:xfrm>
          <a:prstGeom prst="rect">
            <a:avLst/>
          </a:prstGeom>
        </p:spPr>
        <p:txBody>
          <a:bodyPr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1" hangingPunct="1">
              <a:lnSpc>
                <a:spcPct val="100000"/>
              </a:lnSpc>
              <a:spcBef>
                <a:spcPct val="0"/>
              </a:spcBef>
              <a:spcAft>
                <a:spcPts val="0"/>
              </a:spcAft>
              <a:buClrTx/>
              <a:buSzTx/>
              <a:buFontTx/>
              <a:buNone/>
              <a:tabLst/>
              <a:defRPr/>
            </a:pPr>
            <a:r>
              <a:rPr kumimoji="0" lang="zh-CN" altLang="en-US" sz="4400" b="0" i="0" u="none" strike="noStrike" kern="1200" cap="none" spc="0" normalizeH="0" baseline="0" noProof="0" dirty="0">
                <a:ln>
                  <a:noFill/>
                </a:ln>
                <a:solidFill>
                  <a:srgbClr val="000099"/>
                </a:solidFill>
                <a:effectLst>
                  <a:outerShdw blurRad="38100" dist="38100" dir="2700000" algn="tl">
                    <a:srgbClr val="C0C0C0"/>
                  </a:outerShdw>
                </a:effectLst>
                <a:uLnTx/>
                <a:uFillTx/>
                <a:latin typeface="微软雅黑" pitchFamily="34" charset="-122"/>
                <a:ea typeface="等线 Light" panose="02010600030101010101" pitchFamily="2" charset="-122"/>
                <a:cs typeface="+mj-cs"/>
              </a:rPr>
              <a:t>教学目标</a:t>
            </a:r>
            <a:endParaRPr kumimoji="0" lang="zh-CN" altLang="en-US" sz="3200" b="0" i="0" u="none" strike="noStrike" kern="1200" cap="none" spc="0" normalizeH="0" baseline="0" noProof="0" dirty="0">
              <a:ln>
                <a:noFill/>
              </a:ln>
              <a:solidFill>
                <a:srgbClr val="000099"/>
              </a:solidFill>
              <a:effectLst/>
              <a:uLnTx/>
              <a:uFillTx/>
              <a:latin typeface="微软雅黑" pitchFamily="34" charset="-122"/>
              <a:ea typeface="等线 Light" panose="02010600030101010101" pitchFamily="2" charset="-122"/>
              <a:cs typeface="+mj-c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7" name="矩形 6">
            <a:extLst>
              <a:ext uri="{FF2B5EF4-FFF2-40B4-BE49-F238E27FC236}">
                <a16:creationId xmlns:a16="http://schemas.microsoft.com/office/drawing/2014/main" xmlns="" id="{5C535772-D793-4113-9E28-C5B3CC9DCEA3}"/>
              </a:ext>
            </a:extLst>
          </p:cNvPr>
          <p:cNvSpPr>
            <a:spLocks noChangeArrowheads="1"/>
          </p:cNvSpPr>
          <p:nvPr/>
        </p:nvSpPr>
        <p:spPr bwMode="auto">
          <a:xfrm>
            <a:off x="7210425" y="30099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楷体_GB2312" panose="02010609030101010101" pitchFamily="49" charset="-122"/>
              <a:ea typeface="楷体_GB2312" panose="02010609030101010101" pitchFamily="49" charset="-122"/>
              <a:cs typeface="+mn-cs"/>
            </a:endParaRPr>
          </a:p>
        </p:txBody>
      </p:sp>
      <p:sp>
        <p:nvSpPr>
          <p:cNvPr id="74758" name="Rectangle 2">
            <a:extLst>
              <a:ext uri="{FF2B5EF4-FFF2-40B4-BE49-F238E27FC236}">
                <a16:creationId xmlns:a16="http://schemas.microsoft.com/office/drawing/2014/main" xmlns="" id="{CAF0A9F3-541A-40E0-833F-91E8BABCC912}"/>
              </a:ext>
            </a:extLst>
          </p:cNvPr>
          <p:cNvSpPr txBox="1">
            <a:spLocks noChangeArrowheads="1"/>
          </p:cNvSpPr>
          <p:nvPr/>
        </p:nvSpPr>
        <p:spPr bwMode="auto">
          <a:xfrm>
            <a:off x="1981200" y="95892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ctr" defTabSz="914400" rtl="0" eaLnBrk="1" fontAlgn="auto" latinLnBrk="1" hangingPunct="1">
              <a:lnSpc>
                <a:spcPct val="100000"/>
              </a:lnSpc>
              <a:spcBef>
                <a:spcPct val="0"/>
              </a:spcBef>
              <a:spcAft>
                <a:spcPts val="0"/>
              </a:spcAft>
              <a:buClrTx/>
              <a:buSzTx/>
              <a:buFontTx/>
              <a:buNone/>
              <a:tabLst/>
              <a:defRPr/>
            </a:pPr>
            <a:r>
              <a:rPr kumimoji="0" lang="zh-CN" altLang="en-US" sz="3600" b="1" i="0" u="none" strike="noStrike" kern="120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n-cs"/>
              </a:rPr>
              <a:t>目录</a:t>
            </a:r>
          </a:p>
        </p:txBody>
      </p:sp>
      <p:sp>
        <p:nvSpPr>
          <p:cNvPr id="16" name="Rectangle 3">
            <a:extLst>
              <a:ext uri="{FF2B5EF4-FFF2-40B4-BE49-F238E27FC236}">
                <a16:creationId xmlns:a16="http://schemas.microsoft.com/office/drawing/2014/main" xmlns="" id="{C9DC64D5-A638-44C3-91C3-70A310FFBB1C}"/>
              </a:ext>
            </a:extLst>
          </p:cNvPr>
          <p:cNvSpPr txBox="1">
            <a:spLocks noChangeArrowheads="1"/>
          </p:cNvSpPr>
          <p:nvPr/>
        </p:nvSpPr>
        <p:spPr>
          <a:xfrm>
            <a:off x="3792539" y="2309890"/>
            <a:ext cx="6135687" cy="3136900"/>
          </a:xfrm>
          <a:prstGeom prst="rect">
            <a:avLst/>
          </a:prstGeom>
        </p:spPr>
        <p:txBody>
          <a:bodyPr>
            <a:normAutofit fontScale="92500" lnSpcReduction="10000"/>
          </a:bodyPr>
          <a:lstStyle>
            <a:lvl1pPr marL="0" indent="0" algn="ctr" defTabSz="914400" rtl="0" eaLnBrk="1" latinLnBrk="1"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1"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1"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457200" marR="0" lvl="0" indent="-457200" algn="l" defTabSz="914400" rtl="0" eaLnBrk="1" fontAlgn="auto" latinLnBrk="1" hangingPunct="1">
              <a:lnSpc>
                <a:spcPct val="140000"/>
              </a:lnSpc>
              <a:spcBef>
                <a:spcPct val="20000"/>
              </a:spcBef>
              <a:spcAft>
                <a:spcPts val="0"/>
              </a:spcAft>
              <a:buClrTx/>
              <a:buSzTx/>
              <a:buFont typeface="Wingdings" pitchFamily="2" charset="2"/>
              <a:buChar char="p"/>
              <a:tabLst/>
              <a:defRPr/>
            </a:pPr>
            <a:r>
              <a:rPr kumimoji="0" lang="zh-CN" altLang="en-US" sz="28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技能</a:t>
            </a:r>
          </a:p>
          <a:p>
            <a:pPr marL="457200" marR="0" lvl="0" indent="-457200" algn="l" defTabSz="914400" rtl="0" eaLnBrk="1" fontAlgn="auto" latinLnBrk="1" hangingPunct="1">
              <a:lnSpc>
                <a:spcPct val="140000"/>
              </a:lnSpc>
              <a:spcBef>
                <a:spcPct val="20000"/>
              </a:spcBef>
              <a:spcAft>
                <a:spcPts val="0"/>
              </a:spcAft>
              <a:buClrTx/>
              <a:buSzTx/>
              <a:buFont typeface="Wingdings" pitchFamily="2" charset="2"/>
              <a:buChar char="p"/>
              <a:tabLst/>
              <a:defRPr/>
            </a:pPr>
            <a:r>
              <a:rPr kumimoji="0" lang="zh-CN" altLang="en-US"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技能的分类</a:t>
            </a:r>
          </a:p>
          <a:p>
            <a:pPr marL="457200" marR="0" lvl="0" indent="-457200" algn="l" defTabSz="914400" rtl="0" eaLnBrk="1" fontAlgn="auto" latinLnBrk="1" hangingPunct="1">
              <a:lnSpc>
                <a:spcPct val="140000"/>
              </a:lnSpc>
              <a:spcBef>
                <a:spcPct val="20000"/>
              </a:spcBef>
              <a:spcAft>
                <a:spcPts val="0"/>
              </a:spcAft>
              <a:buClrTx/>
              <a:buSzTx/>
              <a:buFont typeface="Wingdings" pitchFamily="2" charset="2"/>
              <a:buChar char="p"/>
              <a:tabLst/>
              <a:defRPr/>
            </a:pPr>
            <a:r>
              <a:rPr kumimoji="0" lang="zh-CN" altLang="en-US"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对自我技能的探索</a:t>
            </a:r>
          </a:p>
          <a:p>
            <a:pPr marL="457200" marR="0" lvl="0" indent="-457200" algn="l" defTabSz="914400" rtl="0" eaLnBrk="1" fontAlgn="auto" latinLnBrk="1" hangingPunct="1">
              <a:lnSpc>
                <a:spcPct val="140000"/>
              </a:lnSpc>
              <a:spcBef>
                <a:spcPct val="20000"/>
              </a:spcBef>
              <a:spcAft>
                <a:spcPts val="0"/>
              </a:spcAft>
              <a:buClrTx/>
              <a:buSzTx/>
              <a:buFont typeface="Wingdings" pitchFamily="2" charset="2"/>
              <a:buChar char="p"/>
              <a:tabLst/>
              <a:defRPr/>
            </a:pPr>
            <a:r>
              <a:rPr kumimoji="0" lang="zh-CN" altLang="en-US"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技能与职业</a:t>
            </a:r>
          </a:p>
          <a:p>
            <a:pPr marL="457200" marR="0" lvl="0" indent="-457200" algn="l" defTabSz="914400" rtl="0" eaLnBrk="1" fontAlgn="auto" latinLnBrk="1" hangingPunct="1">
              <a:lnSpc>
                <a:spcPct val="140000"/>
              </a:lnSpc>
              <a:spcBef>
                <a:spcPct val="20000"/>
              </a:spcBef>
              <a:spcAft>
                <a:spcPts val="0"/>
              </a:spcAft>
              <a:buClrTx/>
              <a:buSzTx/>
              <a:buFont typeface="Wingdings" pitchFamily="2" charset="2"/>
              <a:buChar char="p"/>
              <a:tabLst/>
              <a:defRPr/>
            </a:pPr>
            <a:r>
              <a:rPr kumimoji="0" lang="zh-CN" altLang="en-US"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分享与练习</a:t>
            </a:r>
          </a:p>
        </p:txBody>
      </p:sp>
      <p:pic>
        <p:nvPicPr>
          <p:cNvPr id="74760" name="Picture 2" descr="D:\Users\David\AppData\Local\Microsoft\Windows\Temporary Internet Files\Content.IE5\07ERSZZY\MC900441310[1].png">
            <a:extLst>
              <a:ext uri="{FF2B5EF4-FFF2-40B4-BE49-F238E27FC236}">
                <a16:creationId xmlns:a16="http://schemas.microsoft.com/office/drawing/2014/main" xmlns="" id="{170B636A-7FEB-4037-8BAD-B4107B88B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3" y="2168603"/>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xmlns="" id="{044EF154-77A8-4FFB-ADE9-15E3C722A446}"/>
              </a:ext>
            </a:extLst>
          </p:cNvPr>
          <p:cNvSpPr txBox="1">
            <a:spLocks noChangeArrowheads="1"/>
          </p:cNvSpPr>
          <p:nvPr/>
        </p:nvSpPr>
        <p:spPr>
          <a:xfrm>
            <a:off x="1752600" y="966890"/>
            <a:ext cx="5791200" cy="1143000"/>
          </a:xfrm>
          <a:prstGeom prst="rect">
            <a:avLst/>
          </a:prstGeom>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4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 </a:t>
            </a:r>
            <a:r>
              <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什么是技能？</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cxnSp>
        <p:nvCxnSpPr>
          <p:cNvPr id="11" name="直接连接符 10">
            <a:extLst>
              <a:ext uri="{FF2B5EF4-FFF2-40B4-BE49-F238E27FC236}">
                <a16:creationId xmlns:a16="http://schemas.microsoft.com/office/drawing/2014/main" xmlns="" id="{997C2062-A15B-4F00-BE77-0E04D5C84EE5}"/>
              </a:ext>
            </a:extLst>
          </p:cNvPr>
          <p:cNvCxnSpPr/>
          <p:nvPr/>
        </p:nvCxnSpPr>
        <p:spPr>
          <a:xfrm>
            <a:off x="1981200" y="1728890"/>
            <a:ext cx="6400800" cy="0"/>
          </a:xfrm>
          <a:prstGeom prst="line">
            <a:avLst/>
          </a:prstGeom>
        </p:spPr>
        <p:style>
          <a:lnRef idx="1">
            <a:schemeClr val="accent6"/>
          </a:lnRef>
          <a:fillRef idx="0">
            <a:schemeClr val="accent6"/>
          </a:fillRef>
          <a:effectRef idx="0">
            <a:schemeClr val="accent6"/>
          </a:effectRef>
          <a:fontRef idx="minor">
            <a:schemeClr val="tx1"/>
          </a:fontRef>
        </p:style>
      </p:cxnSp>
      <p:sp>
        <p:nvSpPr>
          <p:cNvPr id="12" name="Rectangle 3">
            <a:extLst>
              <a:ext uri="{FF2B5EF4-FFF2-40B4-BE49-F238E27FC236}">
                <a16:creationId xmlns:a16="http://schemas.microsoft.com/office/drawing/2014/main" xmlns="" id="{D69C1697-4ACF-4989-9E1E-9437A33047A8}"/>
              </a:ext>
            </a:extLst>
          </p:cNvPr>
          <p:cNvSpPr txBox="1">
            <a:spLocks noChangeArrowheads="1"/>
          </p:cNvSpPr>
          <p:nvPr/>
        </p:nvSpPr>
        <p:spPr>
          <a:xfrm>
            <a:off x="1752601" y="1841604"/>
            <a:ext cx="7993063" cy="2733675"/>
          </a:xfrm>
          <a:prstGeom prst="rect">
            <a:avLst/>
          </a:prstGeom>
        </p:spPr>
        <p:txBody>
          <a:bodyPr/>
          <a:lstStyle/>
          <a:p>
            <a:pPr marL="457200" marR="0" lvl="0" indent="-457200" algn="just" defTabSz="914400" rtl="0" eaLnBrk="1" fontAlgn="auto" latinLnBrk="1" hangingPunct="1">
              <a:lnSpc>
                <a:spcPct val="160000"/>
              </a:lnSpc>
              <a:spcBef>
                <a:spcPct val="20000"/>
              </a:spcBef>
              <a:spcAft>
                <a:spcPts val="0"/>
              </a:spcAft>
              <a:buClrTx/>
              <a:buSzTx/>
              <a:buFont typeface="Wingdings" pitchFamily="2" charset="2"/>
              <a:buChar char="p"/>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能力倾向</a:t>
            </a:r>
            <a:r>
              <a:rPr kumimoji="0" lang="en-US" altLang="zh-CN"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天赋</a:t>
            </a:r>
            <a:r>
              <a:rPr kumimoji="0" lang="en-US" altLang="zh-CN"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(ability, gift)</a:t>
            </a: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：是人们顺利实现某种活动的心理条件，它不仅包含了一个人现在已经达到的水平，而且包含了一个人所具有的潜力。</a:t>
            </a:r>
          </a:p>
          <a:p>
            <a:pPr marL="457200" marR="0" lvl="0" indent="-457200" algn="just" defTabSz="914400" rtl="0" eaLnBrk="1" fontAlgn="auto" latinLnBrk="1" hangingPunct="1">
              <a:lnSpc>
                <a:spcPct val="160000"/>
              </a:lnSpc>
              <a:spcBef>
                <a:spcPct val="20000"/>
              </a:spcBef>
              <a:spcAft>
                <a:spcPts val="0"/>
              </a:spcAft>
              <a:buClrTx/>
              <a:buSzTx/>
              <a:buFont typeface="Wingdings" pitchFamily="2" charset="2"/>
              <a:buChar char="p"/>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技能</a:t>
            </a:r>
            <a:r>
              <a:rPr kumimoji="0" lang="en-US" altLang="zh-CN"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(skill)</a:t>
            </a: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：是人们通过</a:t>
            </a:r>
            <a:r>
              <a:rPr kumimoji="0" lang="zh-CN" altLang="en-US" sz="2400" b="0"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rPr>
              <a:t>后天学习和练习</a:t>
            </a: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而获得的能力，通常表现为某种动作系统和动作方式。</a:t>
            </a:r>
            <a:endParaRPr kumimoji="0" lang="en-US" altLang="zh-CN"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457200" marR="0" lvl="0" indent="-457200" algn="l" defTabSz="914400" rtl="0" eaLnBrk="1" fontAlgn="auto" latinLnBrk="1" hangingPunct="1">
              <a:lnSpc>
                <a:spcPct val="160000"/>
              </a:lnSpc>
              <a:spcBef>
                <a:spcPct val="20000"/>
              </a:spcBef>
              <a:spcAft>
                <a:spcPts val="0"/>
              </a:spcAft>
              <a:buClrTx/>
              <a:buSzTx/>
              <a:buFont typeface="Wingdings" pitchFamily="2" charset="2"/>
              <a:buChar char="p"/>
              <a:tabLst/>
              <a:defRPr/>
            </a:pPr>
            <a:endParaRPr kumimoji="0" lang="en-US" altLang="zh-CN" sz="26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0" marR="0" lvl="0" indent="0" algn="l" defTabSz="914400" rtl="0" eaLnBrk="1" fontAlgn="auto" latinLnBrk="1" hangingPunct="1">
              <a:lnSpc>
                <a:spcPct val="160000"/>
              </a:lnSpc>
              <a:spcBef>
                <a:spcPct val="20000"/>
              </a:spcBef>
              <a:spcAft>
                <a:spcPts val="0"/>
              </a:spcAft>
              <a:buClrTx/>
              <a:buSzTx/>
              <a:buFontTx/>
              <a:buNone/>
              <a:tabLst/>
              <a:defRPr/>
            </a:pPr>
            <a:endPar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9" name="Rectangle 6">
            <a:extLst>
              <a:ext uri="{FF2B5EF4-FFF2-40B4-BE49-F238E27FC236}">
                <a16:creationId xmlns:a16="http://schemas.microsoft.com/office/drawing/2014/main" xmlns="" id="{F4C585A7-497F-4D33-86B2-4C59D43D46DB}"/>
              </a:ext>
            </a:extLst>
          </p:cNvPr>
          <p:cNvSpPr>
            <a:spLocks noChangeArrowheads="1"/>
          </p:cNvSpPr>
          <p:nvPr/>
        </p:nvSpPr>
        <p:spPr bwMode="auto">
          <a:xfrm>
            <a:off x="2109788" y="5154715"/>
            <a:ext cx="6697662" cy="855234"/>
          </a:xfrm>
          <a:prstGeom prst="rect">
            <a:avLst/>
          </a:prstGeom>
          <a:noFill/>
          <a:ln>
            <a:noFill/>
          </a:ln>
        </p:spPr>
        <p:txBody>
          <a:bodyPr>
            <a:spAutoFit/>
          </a:bodyPr>
          <a:lstStyle/>
          <a:p>
            <a:pPr marL="0" marR="0" lvl="0" indent="0" algn="l" defTabSz="914400" rtl="0" eaLnBrk="1" fontAlgn="auto" latinLnBrk="1" hangingPunct="1">
              <a:lnSpc>
                <a:spcPct val="110000"/>
              </a:lnSpc>
              <a:spcBef>
                <a:spcPct val="20000"/>
              </a:spcBef>
              <a:spcAft>
                <a:spcPts val="0"/>
              </a:spcAft>
              <a:buClrTx/>
              <a:buSzTx/>
              <a:buFontTx/>
              <a:buNone/>
              <a:tabLst/>
              <a:defRPr/>
            </a:pPr>
            <a:r>
              <a:rPr kumimoji="0" lang="zh-CN" altLang="en-US" sz="2400" b="0" i="1" u="none" strike="noStrike" kern="1200" cap="none" spc="0" normalizeH="0" baseline="0" noProof="0" dirty="0">
                <a:ln>
                  <a:noFill/>
                </a:ln>
                <a:solidFill>
                  <a:srgbClr val="0033CC"/>
                </a:solidFill>
                <a:effectLst/>
                <a:uLnTx/>
                <a:uFillTx/>
                <a:latin typeface="等线 Light" panose="02010600030101010101" pitchFamily="2" charset="-122"/>
                <a:ea typeface="等线 Light" panose="02010600030101010101" pitchFamily="2" charset="-122"/>
                <a:cs typeface="+mn-cs"/>
              </a:rPr>
              <a:t>（我们更多地把注意力放到技能上，但很多时候不过多区分。）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anim calcmode="lin" valueType="num">
                                      <p:cBhvr additive="base">
                                        <p:cTn id="13"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5" name="矩形 6">
            <a:extLst>
              <a:ext uri="{FF2B5EF4-FFF2-40B4-BE49-F238E27FC236}">
                <a16:creationId xmlns:a16="http://schemas.microsoft.com/office/drawing/2014/main" xmlns="" id="{AFF1BC77-AA5C-46E4-8094-D32CEFCC8F1B}"/>
              </a:ext>
            </a:extLst>
          </p:cNvPr>
          <p:cNvSpPr>
            <a:spLocks noChangeArrowheads="1"/>
          </p:cNvSpPr>
          <p:nvPr/>
        </p:nvSpPr>
        <p:spPr bwMode="auto">
          <a:xfrm>
            <a:off x="7210425" y="30099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楷体_GB2312" panose="02010609030101010101" pitchFamily="49" charset="-122"/>
              <a:ea typeface="楷体_GB2312" panose="02010609030101010101" pitchFamily="49" charset="-122"/>
              <a:cs typeface="+mn-cs"/>
            </a:endParaRPr>
          </a:p>
        </p:txBody>
      </p:sp>
      <p:sp>
        <p:nvSpPr>
          <p:cNvPr id="76806" name="Rectangle 2">
            <a:extLst>
              <a:ext uri="{FF2B5EF4-FFF2-40B4-BE49-F238E27FC236}">
                <a16:creationId xmlns:a16="http://schemas.microsoft.com/office/drawing/2014/main" xmlns="" id="{A9D89BBD-0BA3-4A46-AC4B-F9550574CA9C}"/>
              </a:ext>
            </a:extLst>
          </p:cNvPr>
          <p:cNvSpPr txBox="1">
            <a:spLocks noChangeArrowheads="1"/>
          </p:cNvSpPr>
          <p:nvPr/>
        </p:nvSpPr>
        <p:spPr bwMode="auto">
          <a:xfrm>
            <a:off x="1981200" y="1152706"/>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ctr" defTabSz="914400" rtl="0" eaLnBrk="1" fontAlgn="auto" latinLnBrk="1" hangingPunct="1">
              <a:lnSpc>
                <a:spcPct val="100000"/>
              </a:lnSpc>
              <a:spcBef>
                <a:spcPct val="0"/>
              </a:spcBef>
              <a:spcAft>
                <a:spcPts val="0"/>
              </a:spcAft>
              <a:buClrTx/>
              <a:buSzTx/>
              <a:buFontTx/>
              <a:buNone/>
              <a:tabLst/>
              <a:defRPr/>
            </a:pPr>
            <a:r>
              <a:rPr kumimoji="0" lang="zh-CN" altLang="en-US" sz="3600" b="1" i="0" u="none" strike="noStrike" kern="120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n-cs"/>
              </a:rPr>
              <a:t>目录</a:t>
            </a:r>
          </a:p>
        </p:txBody>
      </p:sp>
      <p:sp>
        <p:nvSpPr>
          <p:cNvPr id="16" name="Rectangle 3">
            <a:extLst>
              <a:ext uri="{FF2B5EF4-FFF2-40B4-BE49-F238E27FC236}">
                <a16:creationId xmlns:a16="http://schemas.microsoft.com/office/drawing/2014/main" xmlns="" id="{74CB9C3B-FD42-496B-AA19-6E275C7212C9}"/>
              </a:ext>
            </a:extLst>
          </p:cNvPr>
          <p:cNvSpPr txBox="1">
            <a:spLocks noChangeArrowheads="1"/>
          </p:cNvSpPr>
          <p:nvPr/>
        </p:nvSpPr>
        <p:spPr>
          <a:xfrm>
            <a:off x="3792539" y="2503668"/>
            <a:ext cx="6135687" cy="3136900"/>
          </a:xfrm>
          <a:prstGeom prst="rect">
            <a:avLst/>
          </a:prstGeom>
        </p:spPr>
        <p:txBody>
          <a:bodyPr>
            <a:normAutofit fontScale="92500" lnSpcReduction="10000"/>
          </a:bodyPr>
          <a:lstStyle>
            <a:lvl1pPr marL="0" indent="0" algn="ctr" defTabSz="914400" rtl="0" eaLnBrk="1" latinLnBrk="1"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1"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1"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457200" marR="0" lvl="0" indent="-457200" algn="l" defTabSz="914400" rtl="0" eaLnBrk="1" fontAlgn="auto" latinLnBrk="1" hangingPunct="1">
              <a:lnSpc>
                <a:spcPct val="140000"/>
              </a:lnSpc>
              <a:spcBef>
                <a:spcPct val="20000"/>
              </a:spcBef>
              <a:spcAft>
                <a:spcPts val="0"/>
              </a:spcAft>
              <a:buClrTx/>
              <a:buSzTx/>
              <a:buFont typeface="Wingdings" pitchFamily="2" charset="2"/>
              <a:buChar char="p"/>
              <a:tabLst/>
              <a:defRPr/>
            </a:pPr>
            <a:r>
              <a:rPr kumimoji="0" lang="zh-CN" altLang="en-US"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技能</a:t>
            </a:r>
          </a:p>
          <a:p>
            <a:pPr marL="457200" marR="0" lvl="0" indent="-457200" algn="l" defTabSz="914400" rtl="0" eaLnBrk="1" fontAlgn="auto" latinLnBrk="1" hangingPunct="1">
              <a:lnSpc>
                <a:spcPct val="140000"/>
              </a:lnSpc>
              <a:spcBef>
                <a:spcPct val="20000"/>
              </a:spcBef>
              <a:spcAft>
                <a:spcPts val="0"/>
              </a:spcAft>
              <a:buClrTx/>
              <a:buSzTx/>
              <a:buFont typeface="Wingdings" pitchFamily="2" charset="2"/>
              <a:buChar char="p"/>
              <a:tabLst/>
              <a:defRPr/>
            </a:pPr>
            <a:r>
              <a:rPr kumimoji="0" lang="zh-CN" altLang="en-US" sz="28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技能的分类</a:t>
            </a:r>
          </a:p>
          <a:p>
            <a:pPr marL="457200" marR="0" lvl="0" indent="-457200" algn="l" defTabSz="914400" rtl="0" eaLnBrk="1" fontAlgn="auto" latinLnBrk="1" hangingPunct="1">
              <a:lnSpc>
                <a:spcPct val="140000"/>
              </a:lnSpc>
              <a:spcBef>
                <a:spcPct val="20000"/>
              </a:spcBef>
              <a:spcAft>
                <a:spcPts val="0"/>
              </a:spcAft>
              <a:buClrTx/>
              <a:buSzTx/>
              <a:buFont typeface="Wingdings" pitchFamily="2" charset="2"/>
              <a:buChar char="p"/>
              <a:tabLst/>
              <a:defRPr/>
            </a:pPr>
            <a:r>
              <a:rPr kumimoji="0" lang="zh-CN" altLang="en-US"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对自我技能的探索</a:t>
            </a:r>
          </a:p>
          <a:p>
            <a:pPr marL="457200" marR="0" lvl="0" indent="-457200" algn="l" defTabSz="914400" rtl="0" eaLnBrk="1" fontAlgn="auto" latinLnBrk="1" hangingPunct="1">
              <a:lnSpc>
                <a:spcPct val="140000"/>
              </a:lnSpc>
              <a:spcBef>
                <a:spcPct val="20000"/>
              </a:spcBef>
              <a:spcAft>
                <a:spcPts val="0"/>
              </a:spcAft>
              <a:buClrTx/>
              <a:buSzTx/>
              <a:buFont typeface="Wingdings" pitchFamily="2" charset="2"/>
              <a:buChar char="p"/>
              <a:tabLst/>
              <a:defRPr/>
            </a:pPr>
            <a:r>
              <a:rPr kumimoji="0" lang="zh-CN" altLang="en-US"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技能与职业</a:t>
            </a:r>
          </a:p>
          <a:p>
            <a:pPr marL="457200" marR="0" lvl="0" indent="-457200" algn="l" defTabSz="914400" rtl="0" eaLnBrk="1" fontAlgn="auto" latinLnBrk="1" hangingPunct="1">
              <a:lnSpc>
                <a:spcPct val="140000"/>
              </a:lnSpc>
              <a:spcBef>
                <a:spcPct val="20000"/>
              </a:spcBef>
              <a:spcAft>
                <a:spcPts val="0"/>
              </a:spcAft>
              <a:buClrTx/>
              <a:buSzTx/>
              <a:buFont typeface="Wingdings" pitchFamily="2" charset="2"/>
              <a:buChar char="p"/>
              <a:tabLst/>
              <a:defRPr/>
            </a:pPr>
            <a:r>
              <a:rPr kumimoji="0" lang="zh-CN" altLang="en-US"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分享与练习</a:t>
            </a:r>
          </a:p>
        </p:txBody>
      </p:sp>
      <p:pic>
        <p:nvPicPr>
          <p:cNvPr id="76808" name="Picture 2" descr="D:\Users\David\AppData\Local\Microsoft\Windows\Temporary Internet Files\Content.IE5\07ERSZZY\MC900441310[1].png">
            <a:extLst>
              <a:ext uri="{FF2B5EF4-FFF2-40B4-BE49-F238E27FC236}">
                <a16:creationId xmlns:a16="http://schemas.microsoft.com/office/drawing/2014/main" xmlns="" id="{745F9692-E051-4F74-B905-83E812F0D5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1450" y="2867206"/>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矩形 6">
            <a:extLst>
              <a:ext uri="{FF2B5EF4-FFF2-40B4-BE49-F238E27FC236}">
                <a16:creationId xmlns:a16="http://schemas.microsoft.com/office/drawing/2014/main" xmlns="" id="{F444148B-F377-4E9C-A068-85575BDE7827}"/>
              </a:ext>
            </a:extLst>
          </p:cNvPr>
          <p:cNvSpPr>
            <a:spLocks noChangeArrowheads="1"/>
          </p:cNvSpPr>
          <p:nvPr/>
        </p:nvSpPr>
        <p:spPr bwMode="auto">
          <a:xfrm>
            <a:off x="7210425" y="3445911"/>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楷体_GB2312" panose="02010609030101010101" pitchFamily="49" charset="-122"/>
              <a:ea typeface="楷体_GB2312" panose="02010609030101010101" pitchFamily="49" charset="-122"/>
              <a:cs typeface="+mn-cs"/>
            </a:endParaRPr>
          </a:p>
        </p:txBody>
      </p:sp>
      <p:sp>
        <p:nvSpPr>
          <p:cNvPr id="9" name="Rectangle 2">
            <a:extLst>
              <a:ext uri="{FF2B5EF4-FFF2-40B4-BE49-F238E27FC236}">
                <a16:creationId xmlns:a16="http://schemas.microsoft.com/office/drawing/2014/main" xmlns="" id="{B7968EC2-5767-4089-AB34-866D2C310F92}"/>
              </a:ext>
            </a:extLst>
          </p:cNvPr>
          <p:cNvSpPr txBox="1">
            <a:spLocks noChangeArrowheads="1"/>
          </p:cNvSpPr>
          <p:nvPr/>
        </p:nvSpPr>
        <p:spPr>
          <a:xfrm>
            <a:off x="1752600" y="1045611"/>
            <a:ext cx="5791200" cy="1143000"/>
          </a:xfrm>
          <a:prstGeom prst="rect">
            <a:avLst/>
          </a:prstGeom>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4400" b="0" i="0" u="none" strike="noStrike" kern="0" cap="none" spc="0" normalizeH="0" baseline="0" noProof="0" dirty="0">
                <a:ln>
                  <a:noFill/>
                </a:ln>
                <a:solidFill>
                  <a:srgbClr val="44546A"/>
                </a:solidFill>
                <a:effectLst/>
                <a:uLnTx/>
                <a:uFillTx/>
                <a:latin typeface="微软雅黑" pitchFamily="34" charset="-122"/>
                <a:ea typeface="微软雅黑" pitchFamily="34" charset="-122"/>
                <a:cs typeface="+mn-cs"/>
              </a:rPr>
              <a:t> </a:t>
            </a:r>
            <a:r>
              <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技能的分类 </a:t>
            </a:r>
          </a:p>
        </p:txBody>
      </p:sp>
      <p:cxnSp>
        <p:nvCxnSpPr>
          <p:cNvPr id="15" name="直接连接符 14">
            <a:extLst>
              <a:ext uri="{FF2B5EF4-FFF2-40B4-BE49-F238E27FC236}">
                <a16:creationId xmlns:a16="http://schemas.microsoft.com/office/drawing/2014/main" xmlns="" id="{C29EA7CA-CB37-4A0B-BBAB-3D7BA68D96AD}"/>
              </a:ext>
            </a:extLst>
          </p:cNvPr>
          <p:cNvCxnSpPr/>
          <p:nvPr/>
        </p:nvCxnSpPr>
        <p:spPr>
          <a:xfrm>
            <a:off x="1981200" y="1807611"/>
            <a:ext cx="6400800"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Rectangle 3">
            <a:extLst>
              <a:ext uri="{FF2B5EF4-FFF2-40B4-BE49-F238E27FC236}">
                <a16:creationId xmlns:a16="http://schemas.microsoft.com/office/drawing/2014/main" xmlns="" id="{1FD597D5-EB0F-4321-B9E1-278DB85B9BC6}"/>
              </a:ext>
            </a:extLst>
          </p:cNvPr>
          <p:cNvSpPr txBox="1">
            <a:spLocks noChangeArrowheads="1"/>
          </p:cNvSpPr>
          <p:nvPr/>
        </p:nvSpPr>
        <p:spPr>
          <a:xfrm>
            <a:off x="2566988" y="2152099"/>
            <a:ext cx="6272212" cy="3657600"/>
          </a:xfrm>
          <a:prstGeom prst="rect">
            <a:avLst/>
          </a:prstGeom>
        </p:spPr>
        <p:txBody>
          <a:bodyPr/>
          <a:lstStyle/>
          <a:p>
            <a:pPr marL="0" marR="0" lvl="0" indent="0" algn="l" defTabSz="914400" rtl="0" eaLnBrk="1" fontAlgn="auto" latinLnBrk="1" hangingPunct="1">
              <a:lnSpc>
                <a:spcPct val="150000"/>
              </a:lnSpc>
              <a:spcBef>
                <a:spcPct val="20000"/>
              </a:spcBef>
              <a:spcAft>
                <a:spcPts val="0"/>
              </a:spcAft>
              <a:buClrTx/>
              <a:buSzTx/>
              <a:buFontTx/>
              <a:buNone/>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辛迪</a:t>
            </a:r>
            <a:r>
              <a:rPr kumimoji="0" lang="en-US" altLang="zh-CN"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梵和理查德</a:t>
            </a:r>
            <a:r>
              <a:rPr kumimoji="0" lang="en-US" altLang="zh-CN"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鲍尔斯</a:t>
            </a:r>
            <a:r>
              <a:rPr kumimoji="0" lang="en-US" altLang="zh-CN"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(Sidney Fine &amp; Richard </a:t>
            </a:r>
            <a:r>
              <a:rPr kumimoji="0" lang="en-US" altLang="zh-CN" sz="2400" b="0" i="0" u="none" strike="noStrike" kern="0" cap="none" spc="0" normalizeH="0" baseline="0" noProof="0" dirty="0" err="1">
                <a:ln>
                  <a:noFill/>
                </a:ln>
                <a:solidFill>
                  <a:prstClr val="black"/>
                </a:solidFill>
                <a:effectLst/>
                <a:uLnTx/>
                <a:uFillTx/>
                <a:latin typeface="微软雅黑" pitchFamily="34" charset="-122"/>
                <a:ea typeface="微软雅黑" pitchFamily="34" charset="-122"/>
                <a:cs typeface="+mn-cs"/>
              </a:rPr>
              <a:t>Bolles</a:t>
            </a:r>
            <a:r>
              <a:rPr kumimoji="0" lang="en-US" altLang="zh-CN"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将技能分为三种类型：</a:t>
            </a:r>
          </a:p>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专业知识技能</a:t>
            </a:r>
          </a:p>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可迁移技能</a:t>
            </a:r>
          </a:p>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自我管理技能</a:t>
            </a:r>
          </a:p>
          <a:p>
            <a:pPr marL="0" marR="0" lvl="0" indent="0" algn="l" defTabSz="914400" rtl="0" eaLnBrk="1" fontAlgn="auto" latinLnBrk="1" hangingPunct="1">
              <a:lnSpc>
                <a:spcPct val="160000"/>
              </a:lnSpc>
              <a:spcBef>
                <a:spcPct val="20000"/>
              </a:spcBef>
              <a:spcAft>
                <a:spcPts val="0"/>
              </a:spcAft>
              <a:buClrTx/>
              <a:buSzTx/>
              <a:buFontTx/>
              <a:buNone/>
              <a:tabLst/>
              <a:defRPr/>
            </a:pPr>
            <a:endParaRPr kumimoji="0" lang="zh-CN" altLang="en-US" sz="32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blinds(horizontal)">
                                      <p:cBhvr>
                                        <p:cTn id="7" dur="500"/>
                                        <p:tgtEl>
                                          <p:spTgt spid="1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blinds(horizontal)">
                                      <p:cBhvr>
                                        <p:cTn id="12" dur="500"/>
                                        <p:tgtEl>
                                          <p:spTgt spid="1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6">
                                            <p:txEl>
                                              <p:pRg st="3" end="3"/>
                                            </p:txEl>
                                          </p:spTgt>
                                        </p:tgtEl>
                                        <p:attrNameLst>
                                          <p:attrName>style.visibility</p:attrName>
                                        </p:attrNameLst>
                                      </p:cBhvr>
                                      <p:to>
                                        <p:strVal val="visible"/>
                                      </p:to>
                                    </p:set>
                                    <p:animEffect transition="in" filter="blinds(horizontal)">
                                      <p:cBhvr>
                                        <p:cTn id="17" dur="500"/>
                                        <p:tgtEl>
                                          <p:spTgt spid="16">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6">
                                            <p:txEl>
                                              <p:pRg st="2" end="2"/>
                                            </p:txEl>
                                          </p:spTgt>
                                        </p:tgtEl>
                                        <p:attrNameLst>
                                          <p:attrName>style.visibility</p:attrName>
                                        </p:attrNameLst>
                                      </p:cBhvr>
                                      <p:to>
                                        <p:strVal val="visible"/>
                                      </p:to>
                                    </p:set>
                                    <p:animEffect transition="in" filter="blinds(horizontal)">
                                      <p:cBhvr>
                                        <p:cTn id="22"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3" name="矩形 6">
            <a:extLst>
              <a:ext uri="{FF2B5EF4-FFF2-40B4-BE49-F238E27FC236}">
                <a16:creationId xmlns:a16="http://schemas.microsoft.com/office/drawing/2014/main" xmlns="" id="{FB596FDF-8016-4B92-9B2B-BCF9E6895BB1}"/>
              </a:ext>
            </a:extLst>
          </p:cNvPr>
          <p:cNvSpPr>
            <a:spLocks noChangeArrowheads="1"/>
          </p:cNvSpPr>
          <p:nvPr/>
        </p:nvSpPr>
        <p:spPr bwMode="auto">
          <a:xfrm>
            <a:off x="7210425" y="30099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楷体_GB2312" panose="02010609030101010101" pitchFamily="49" charset="-122"/>
              <a:ea typeface="楷体_GB2312" panose="02010609030101010101" pitchFamily="49" charset="-122"/>
              <a:cs typeface="+mn-cs"/>
            </a:endParaRPr>
          </a:p>
        </p:txBody>
      </p:sp>
      <p:sp>
        <p:nvSpPr>
          <p:cNvPr id="9" name="Rectangle 2">
            <a:extLst>
              <a:ext uri="{FF2B5EF4-FFF2-40B4-BE49-F238E27FC236}">
                <a16:creationId xmlns:a16="http://schemas.microsoft.com/office/drawing/2014/main" xmlns="" id="{AA273195-6D95-4318-BA96-12E189607769}"/>
              </a:ext>
            </a:extLst>
          </p:cNvPr>
          <p:cNvSpPr txBox="1">
            <a:spLocks noChangeArrowheads="1"/>
          </p:cNvSpPr>
          <p:nvPr/>
        </p:nvSpPr>
        <p:spPr>
          <a:xfrm>
            <a:off x="1752600" y="1033500"/>
            <a:ext cx="5791200" cy="1143000"/>
          </a:xfrm>
          <a:prstGeom prst="rect">
            <a:avLst/>
          </a:prstGeom>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4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 </a:t>
            </a:r>
            <a:r>
              <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专业知识技能</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cxnSp>
        <p:nvCxnSpPr>
          <p:cNvPr id="15" name="直接连接符 14">
            <a:extLst>
              <a:ext uri="{FF2B5EF4-FFF2-40B4-BE49-F238E27FC236}">
                <a16:creationId xmlns:a16="http://schemas.microsoft.com/office/drawing/2014/main" xmlns="" id="{9118D0A6-AE81-42FB-894C-365BCAB21503}"/>
              </a:ext>
            </a:extLst>
          </p:cNvPr>
          <p:cNvCxnSpPr/>
          <p:nvPr/>
        </p:nvCxnSpPr>
        <p:spPr>
          <a:xfrm>
            <a:off x="1981200" y="1795500"/>
            <a:ext cx="6400800"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Rectangle 3">
            <a:extLst>
              <a:ext uri="{FF2B5EF4-FFF2-40B4-BE49-F238E27FC236}">
                <a16:creationId xmlns:a16="http://schemas.microsoft.com/office/drawing/2014/main" xmlns="" id="{714229F9-28F5-4DDD-835F-30F4E99E263A}"/>
              </a:ext>
            </a:extLst>
          </p:cNvPr>
          <p:cNvSpPr txBox="1">
            <a:spLocks noChangeArrowheads="1"/>
          </p:cNvSpPr>
          <p:nvPr/>
        </p:nvSpPr>
        <p:spPr>
          <a:xfrm>
            <a:off x="2286000" y="2252700"/>
            <a:ext cx="6858000" cy="3124200"/>
          </a:xfrm>
          <a:prstGeom prst="rect">
            <a:avLst/>
          </a:prstGeom>
        </p:spPr>
        <p:txBody>
          <a:bodyPr/>
          <a:lstStyle/>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就是你所掌握的知识</a:t>
            </a:r>
          </a:p>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需要经过有意识的、专门的学习和记忆。</a:t>
            </a:r>
          </a:p>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常常与我们的专业学习或工作内容直接相关。</a:t>
            </a:r>
          </a:p>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它的重要性常常被求职者夸大。</a:t>
            </a:r>
            <a:endParaRPr kumimoji="0" lang="en-US" altLang="zh-CN"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重要的是</a:t>
            </a:r>
            <a:r>
              <a:rPr kumimoji="0" lang="zh-CN" altLang="en-US" sz="2400" b="0"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rPr>
              <a:t>技能的组合（“复合型人才”）</a:t>
            </a: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a:t>
            </a:r>
          </a:p>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一般用</a:t>
            </a:r>
            <a:r>
              <a:rPr kumimoji="0" lang="en-US" altLang="zh-CN"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______</a:t>
            </a: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来表示。</a:t>
            </a:r>
          </a:p>
          <a:p>
            <a:pPr marL="457200" marR="0" lvl="0" indent="-457200" algn="l" defTabSz="914400" rtl="0" eaLnBrk="1" fontAlgn="auto" latinLnBrk="1" hangingPunct="1">
              <a:lnSpc>
                <a:spcPct val="100000"/>
              </a:lnSpc>
              <a:spcBef>
                <a:spcPct val="20000"/>
              </a:spcBef>
              <a:spcAft>
                <a:spcPts val="0"/>
              </a:spcAft>
              <a:buClrTx/>
              <a:buSzTx/>
              <a:buFont typeface="Wingdings" pitchFamily="2" charset="2"/>
              <a:buChar char="p"/>
              <a:tabLst/>
              <a:defRPr/>
            </a:pPr>
            <a:endPar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457200" marR="0" lvl="0" indent="-457200" algn="l" defTabSz="914400" rtl="0" eaLnBrk="1" fontAlgn="auto" latinLnBrk="1" hangingPunct="1">
              <a:lnSpc>
                <a:spcPct val="160000"/>
              </a:lnSpc>
              <a:spcBef>
                <a:spcPct val="20000"/>
              </a:spcBef>
              <a:spcAft>
                <a:spcPts val="0"/>
              </a:spcAft>
              <a:buClrTx/>
              <a:buSzTx/>
              <a:buFont typeface="Wingdings" pitchFamily="2" charset="2"/>
              <a:buChar char="p"/>
              <a:tabLst/>
              <a:defRPr/>
            </a:pPr>
            <a:endParaRPr kumimoji="0" lang="zh-CN" altLang="en-US" sz="32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pic>
        <p:nvPicPr>
          <p:cNvPr id="78857" name="Picture 2" descr="D:\北森\插入图片\run.png">
            <a:extLst>
              <a:ext uri="{FF2B5EF4-FFF2-40B4-BE49-F238E27FC236}">
                <a16:creationId xmlns:a16="http://schemas.microsoft.com/office/drawing/2014/main" xmlns="" id="{7EDBA8C6-3E47-4565-86D4-04BCB891A61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75725" y="1044613"/>
            <a:ext cx="973138"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4">
            <a:extLst>
              <a:ext uri="{FF2B5EF4-FFF2-40B4-BE49-F238E27FC236}">
                <a16:creationId xmlns:a16="http://schemas.microsoft.com/office/drawing/2014/main" xmlns="" id="{4A414BDE-276A-4A5B-8A10-44FA458AD603}"/>
              </a:ext>
            </a:extLst>
          </p:cNvPr>
          <p:cNvSpPr>
            <a:spLocks noChangeArrowheads="1"/>
          </p:cNvSpPr>
          <p:nvPr/>
        </p:nvSpPr>
        <p:spPr bwMode="auto">
          <a:xfrm>
            <a:off x="3719513" y="5437226"/>
            <a:ext cx="914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zh-CN" altLang="en-US" sz="2400" b="1" i="0" u="none" strike="noStrike" kern="120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cs typeface="+mn-cs"/>
              </a:rPr>
              <a:t>名词</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1000"/>
                                        <p:tgtEl>
                                          <p:spTgt spid="16">
                                            <p:txEl>
                                              <p:pRg st="0" end="0"/>
                                            </p:txEl>
                                          </p:spTgt>
                                        </p:tgtEl>
                                      </p:cBhvr>
                                    </p:animEffect>
                                    <p:anim calcmode="lin" valueType="num">
                                      <p:cBhvr>
                                        <p:cTn id="8"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
                                            <p:txEl>
                                              <p:pRg st="1" end="1"/>
                                            </p:txEl>
                                          </p:spTgt>
                                        </p:tgtEl>
                                        <p:attrNameLst>
                                          <p:attrName>style.visibility</p:attrName>
                                        </p:attrNameLst>
                                      </p:cBhvr>
                                      <p:to>
                                        <p:strVal val="visible"/>
                                      </p:to>
                                    </p:set>
                                    <p:animEffect transition="in" filter="fade">
                                      <p:cBhvr>
                                        <p:cTn id="14" dur="1000"/>
                                        <p:tgtEl>
                                          <p:spTgt spid="16">
                                            <p:txEl>
                                              <p:pRg st="1" end="1"/>
                                            </p:txEl>
                                          </p:spTgt>
                                        </p:tgtEl>
                                      </p:cBhvr>
                                    </p:animEffect>
                                    <p:anim calcmode="lin" valueType="num">
                                      <p:cBhvr>
                                        <p:cTn id="15" dur="1000" fill="hold"/>
                                        <p:tgtEl>
                                          <p:spTgt spid="1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xEl>
                                              <p:pRg st="2" end="2"/>
                                            </p:txEl>
                                          </p:spTgt>
                                        </p:tgtEl>
                                        <p:attrNameLst>
                                          <p:attrName>style.visibility</p:attrName>
                                        </p:attrNameLst>
                                      </p:cBhvr>
                                      <p:to>
                                        <p:strVal val="visible"/>
                                      </p:to>
                                    </p:set>
                                    <p:animEffect transition="in" filter="fade">
                                      <p:cBhvr>
                                        <p:cTn id="21" dur="1000"/>
                                        <p:tgtEl>
                                          <p:spTgt spid="16">
                                            <p:txEl>
                                              <p:pRg st="2" end="2"/>
                                            </p:txEl>
                                          </p:spTgt>
                                        </p:tgtEl>
                                      </p:cBhvr>
                                    </p:animEffect>
                                    <p:anim calcmode="lin" valueType="num">
                                      <p:cBhvr>
                                        <p:cTn id="22" dur="1000" fill="hold"/>
                                        <p:tgtEl>
                                          <p:spTgt spid="1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6">
                                            <p:txEl>
                                              <p:pRg st="3" end="3"/>
                                            </p:txEl>
                                          </p:spTgt>
                                        </p:tgtEl>
                                        <p:attrNameLst>
                                          <p:attrName>style.visibility</p:attrName>
                                        </p:attrNameLst>
                                      </p:cBhvr>
                                      <p:to>
                                        <p:strVal val="visible"/>
                                      </p:to>
                                    </p:set>
                                    <p:animEffect transition="in" filter="fade">
                                      <p:cBhvr>
                                        <p:cTn id="28" dur="1000"/>
                                        <p:tgtEl>
                                          <p:spTgt spid="16">
                                            <p:txEl>
                                              <p:pRg st="3" end="3"/>
                                            </p:txEl>
                                          </p:spTgt>
                                        </p:tgtEl>
                                      </p:cBhvr>
                                    </p:animEffect>
                                    <p:anim calcmode="lin" valueType="num">
                                      <p:cBhvr>
                                        <p:cTn id="29" dur="1000" fill="hold"/>
                                        <p:tgtEl>
                                          <p:spTgt spid="16">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6">
                                            <p:txEl>
                                              <p:pRg st="4" end="4"/>
                                            </p:txEl>
                                          </p:spTgt>
                                        </p:tgtEl>
                                        <p:attrNameLst>
                                          <p:attrName>style.visibility</p:attrName>
                                        </p:attrNameLst>
                                      </p:cBhvr>
                                      <p:to>
                                        <p:strVal val="visible"/>
                                      </p:to>
                                    </p:set>
                                    <p:animEffect transition="in" filter="fade">
                                      <p:cBhvr>
                                        <p:cTn id="35" dur="1000"/>
                                        <p:tgtEl>
                                          <p:spTgt spid="16">
                                            <p:txEl>
                                              <p:pRg st="4" end="4"/>
                                            </p:txEl>
                                          </p:spTgt>
                                        </p:tgtEl>
                                      </p:cBhvr>
                                    </p:animEffect>
                                    <p:anim calcmode="lin" valueType="num">
                                      <p:cBhvr>
                                        <p:cTn id="36" dur="1000" fill="hold"/>
                                        <p:tgtEl>
                                          <p:spTgt spid="16">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6">
                                            <p:txEl>
                                              <p:pRg st="5" end="5"/>
                                            </p:txEl>
                                          </p:spTgt>
                                        </p:tgtEl>
                                        <p:attrNameLst>
                                          <p:attrName>style.visibility</p:attrName>
                                        </p:attrNameLst>
                                      </p:cBhvr>
                                      <p:to>
                                        <p:strVal val="visible"/>
                                      </p:to>
                                    </p:set>
                                    <p:animEffect transition="in" filter="fade">
                                      <p:cBhvr>
                                        <p:cTn id="42" dur="1000"/>
                                        <p:tgtEl>
                                          <p:spTgt spid="16">
                                            <p:txEl>
                                              <p:pRg st="5" end="5"/>
                                            </p:txEl>
                                          </p:spTgt>
                                        </p:tgtEl>
                                      </p:cBhvr>
                                    </p:animEffect>
                                    <p:anim calcmode="lin" valueType="num">
                                      <p:cBhvr>
                                        <p:cTn id="43" dur="1000" fill="hold"/>
                                        <p:tgtEl>
                                          <p:spTgt spid="16">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6"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wipe(down)">
                                      <p:cBhvr>
                                        <p:cTn id="49" dur="580">
                                          <p:stCondLst>
                                            <p:cond delay="0"/>
                                          </p:stCondLst>
                                        </p:cTn>
                                        <p:tgtEl>
                                          <p:spTgt spid="10"/>
                                        </p:tgtEl>
                                      </p:cBhvr>
                                    </p:animEffect>
                                    <p:anim calcmode="lin" valueType="num">
                                      <p:cBhvr>
                                        <p:cTn id="50"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51"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52"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53"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54"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55" dur="26">
                                          <p:stCondLst>
                                            <p:cond delay="650"/>
                                          </p:stCondLst>
                                        </p:cTn>
                                        <p:tgtEl>
                                          <p:spTgt spid="10"/>
                                        </p:tgtEl>
                                      </p:cBhvr>
                                      <p:to x="100000" y="60000"/>
                                    </p:animScale>
                                    <p:animScale>
                                      <p:cBhvr>
                                        <p:cTn id="56" dur="166" decel="50000">
                                          <p:stCondLst>
                                            <p:cond delay="676"/>
                                          </p:stCondLst>
                                        </p:cTn>
                                        <p:tgtEl>
                                          <p:spTgt spid="10"/>
                                        </p:tgtEl>
                                      </p:cBhvr>
                                      <p:to x="100000" y="100000"/>
                                    </p:animScale>
                                    <p:animScale>
                                      <p:cBhvr>
                                        <p:cTn id="57" dur="26">
                                          <p:stCondLst>
                                            <p:cond delay="1312"/>
                                          </p:stCondLst>
                                        </p:cTn>
                                        <p:tgtEl>
                                          <p:spTgt spid="10"/>
                                        </p:tgtEl>
                                      </p:cBhvr>
                                      <p:to x="100000" y="80000"/>
                                    </p:animScale>
                                    <p:animScale>
                                      <p:cBhvr>
                                        <p:cTn id="58" dur="166" decel="50000">
                                          <p:stCondLst>
                                            <p:cond delay="1338"/>
                                          </p:stCondLst>
                                        </p:cTn>
                                        <p:tgtEl>
                                          <p:spTgt spid="10"/>
                                        </p:tgtEl>
                                      </p:cBhvr>
                                      <p:to x="100000" y="100000"/>
                                    </p:animScale>
                                    <p:animScale>
                                      <p:cBhvr>
                                        <p:cTn id="59" dur="26">
                                          <p:stCondLst>
                                            <p:cond delay="1642"/>
                                          </p:stCondLst>
                                        </p:cTn>
                                        <p:tgtEl>
                                          <p:spTgt spid="10"/>
                                        </p:tgtEl>
                                      </p:cBhvr>
                                      <p:to x="100000" y="90000"/>
                                    </p:animScale>
                                    <p:animScale>
                                      <p:cBhvr>
                                        <p:cTn id="60" dur="166" decel="50000">
                                          <p:stCondLst>
                                            <p:cond delay="1668"/>
                                          </p:stCondLst>
                                        </p:cTn>
                                        <p:tgtEl>
                                          <p:spTgt spid="10"/>
                                        </p:tgtEl>
                                      </p:cBhvr>
                                      <p:to x="100000" y="100000"/>
                                    </p:animScale>
                                    <p:animScale>
                                      <p:cBhvr>
                                        <p:cTn id="61" dur="26">
                                          <p:stCondLst>
                                            <p:cond delay="1808"/>
                                          </p:stCondLst>
                                        </p:cTn>
                                        <p:tgtEl>
                                          <p:spTgt spid="10"/>
                                        </p:tgtEl>
                                      </p:cBhvr>
                                      <p:to x="100000" y="95000"/>
                                    </p:animScale>
                                    <p:animScale>
                                      <p:cBhvr>
                                        <p:cTn id="62"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1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矩形 6">
            <a:extLst>
              <a:ext uri="{FF2B5EF4-FFF2-40B4-BE49-F238E27FC236}">
                <a16:creationId xmlns:a16="http://schemas.microsoft.com/office/drawing/2014/main" xmlns="" id="{AE2C761A-F482-4971-9A29-9ACECDDC574E}"/>
              </a:ext>
            </a:extLst>
          </p:cNvPr>
          <p:cNvSpPr>
            <a:spLocks noChangeArrowheads="1"/>
          </p:cNvSpPr>
          <p:nvPr/>
        </p:nvSpPr>
        <p:spPr bwMode="auto">
          <a:xfrm>
            <a:off x="7210425" y="30099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楷体_GB2312" panose="02010609030101010101" pitchFamily="49" charset="-122"/>
              <a:ea typeface="楷体_GB2312" panose="02010609030101010101" pitchFamily="49" charset="-122"/>
              <a:cs typeface="+mn-cs"/>
            </a:endParaRPr>
          </a:p>
        </p:txBody>
      </p:sp>
      <p:sp>
        <p:nvSpPr>
          <p:cNvPr id="9" name="Rectangle 2">
            <a:extLst>
              <a:ext uri="{FF2B5EF4-FFF2-40B4-BE49-F238E27FC236}">
                <a16:creationId xmlns:a16="http://schemas.microsoft.com/office/drawing/2014/main" xmlns="" id="{AEBF3F7D-678F-43D3-9C53-A12353E5F7EF}"/>
              </a:ext>
            </a:extLst>
          </p:cNvPr>
          <p:cNvSpPr txBox="1">
            <a:spLocks noChangeArrowheads="1"/>
          </p:cNvSpPr>
          <p:nvPr/>
        </p:nvSpPr>
        <p:spPr>
          <a:xfrm>
            <a:off x="1752600" y="1257556"/>
            <a:ext cx="5791200" cy="1143000"/>
          </a:xfrm>
          <a:prstGeom prst="rect">
            <a:avLst/>
          </a:prstGeom>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4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 </a:t>
            </a:r>
            <a:r>
              <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专业知识技能的发现</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cxnSp>
        <p:nvCxnSpPr>
          <p:cNvPr id="15" name="直接连接符 14">
            <a:extLst>
              <a:ext uri="{FF2B5EF4-FFF2-40B4-BE49-F238E27FC236}">
                <a16:creationId xmlns:a16="http://schemas.microsoft.com/office/drawing/2014/main" xmlns="" id="{F419FA7E-EE4B-4672-ACDE-F9F7631C61F7}"/>
              </a:ext>
            </a:extLst>
          </p:cNvPr>
          <p:cNvCxnSpPr/>
          <p:nvPr/>
        </p:nvCxnSpPr>
        <p:spPr>
          <a:xfrm>
            <a:off x="1981200" y="2019556"/>
            <a:ext cx="6400800"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Rectangle 3">
            <a:extLst>
              <a:ext uri="{FF2B5EF4-FFF2-40B4-BE49-F238E27FC236}">
                <a16:creationId xmlns:a16="http://schemas.microsoft.com/office/drawing/2014/main" xmlns="" id="{F820208B-3A3C-4CB9-8F96-5ADD0C4FAED5}"/>
              </a:ext>
            </a:extLst>
          </p:cNvPr>
          <p:cNvSpPr txBox="1">
            <a:spLocks noChangeArrowheads="1"/>
          </p:cNvSpPr>
          <p:nvPr/>
        </p:nvSpPr>
        <p:spPr>
          <a:xfrm>
            <a:off x="2286000" y="2476756"/>
            <a:ext cx="6858000" cy="3124200"/>
          </a:xfrm>
          <a:prstGeom prst="rect">
            <a:avLst/>
          </a:prstGeom>
        </p:spPr>
        <p:txBody>
          <a:bodyPr/>
          <a:lstStyle/>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你大学学习的是什么专业？</a:t>
            </a:r>
          </a:p>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你的专业课有哪些？</a:t>
            </a:r>
          </a:p>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除了专业课之外，你还选修了哪些课程？</a:t>
            </a:r>
          </a:p>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你参加过哪些相关培训？</a:t>
            </a:r>
          </a:p>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你最近在看什么书？</a:t>
            </a:r>
          </a:p>
          <a:p>
            <a:pPr marL="0" marR="0" lvl="0" indent="0" algn="l" defTabSz="914400" rtl="0" eaLnBrk="1" fontAlgn="auto" latinLnBrk="1" hangingPunct="1">
              <a:lnSpc>
                <a:spcPct val="15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 </a:t>
            </a:r>
          </a:p>
          <a:p>
            <a:pPr marL="0" marR="0" lvl="0" indent="0" algn="l" defTabSz="914400" rtl="0" eaLnBrk="1" fontAlgn="auto" latinLnBrk="1" hangingPunct="1">
              <a:lnSpc>
                <a:spcPct val="100000"/>
              </a:lnSpc>
              <a:spcBef>
                <a:spcPct val="20000"/>
              </a:spcBef>
              <a:spcAft>
                <a:spcPts val="0"/>
              </a:spcAft>
              <a:buClrTx/>
              <a:buSzTx/>
              <a:buFontTx/>
              <a:buNone/>
              <a:tabLst/>
              <a:defRPr/>
            </a:pPr>
            <a:endPar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457200" marR="0" lvl="0" indent="-457200" algn="l" defTabSz="914400" rtl="0" eaLnBrk="1" fontAlgn="auto" latinLnBrk="1" hangingPunct="1">
              <a:lnSpc>
                <a:spcPct val="160000"/>
              </a:lnSpc>
              <a:spcBef>
                <a:spcPct val="20000"/>
              </a:spcBef>
              <a:spcAft>
                <a:spcPts val="0"/>
              </a:spcAft>
              <a:buClrTx/>
              <a:buSzTx/>
              <a:buFont typeface="Wingdings" pitchFamily="2" charset="2"/>
              <a:buChar char="p"/>
              <a:tabLst/>
              <a:defRPr/>
            </a:pPr>
            <a:endParaRPr kumimoji="0" lang="zh-CN" altLang="en-US" sz="32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pic>
        <p:nvPicPr>
          <p:cNvPr id="79881" name="Picture 3" descr="j0345616[1]">
            <a:extLst>
              <a:ext uri="{FF2B5EF4-FFF2-40B4-BE49-F238E27FC236}">
                <a16:creationId xmlns:a16="http://schemas.microsoft.com/office/drawing/2014/main" xmlns="" id="{B9ADE332-9900-47E2-9C2D-97682E08A75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80450" y="1052770"/>
            <a:ext cx="1631950" cy="195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fade">
                                      <p:cBhvr>
                                        <p:cTn id="17" dur="500"/>
                                        <p:tgtEl>
                                          <p:spTgt spid="1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xEl>
                                              <p:pRg st="3" end="3"/>
                                            </p:txEl>
                                          </p:spTgt>
                                        </p:tgtEl>
                                        <p:attrNameLst>
                                          <p:attrName>style.visibility</p:attrName>
                                        </p:attrNameLst>
                                      </p:cBhvr>
                                      <p:to>
                                        <p:strVal val="visible"/>
                                      </p:to>
                                    </p:set>
                                    <p:animEffect transition="in" filter="fade">
                                      <p:cBhvr>
                                        <p:cTn id="22" dur="500"/>
                                        <p:tgtEl>
                                          <p:spTgt spid="16">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xEl>
                                              <p:pRg st="4" end="4"/>
                                            </p:txEl>
                                          </p:spTgt>
                                        </p:tgtEl>
                                        <p:attrNameLst>
                                          <p:attrName>style.visibility</p:attrName>
                                        </p:attrNameLst>
                                      </p:cBhvr>
                                      <p:to>
                                        <p:strVal val="visible"/>
                                      </p:to>
                                    </p:set>
                                    <p:animEffect transition="in" filter="fade">
                                      <p:cBhvr>
                                        <p:cTn id="27" dur="500"/>
                                        <p:tgtEl>
                                          <p:spTgt spid="16">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xEl>
                                              <p:pRg st="5" end="5"/>
                                            </p:txEl>
                                          </p:spTgt>
                                        </p:tgtEl>
                                        <p:attrNameLst>
                                          <p:attrName>style.visibility</p:attrName>
                                        </p:attrNameLst>
                                      </p:cBhvr>
                                      <p:to>
                                        <p:strVal val="visible"/>
                                      </p:to>
                                    </p:set>
                                    <p:animEffect transition="in" filter="fade">
                                      <p:cBhvr>
                                        <p:cTn id="32" dur="500"/>
                                        <p:tgtEl>
                                          <p:spTgt spid="1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1" name="矩形 6">
            <a:extLst>
              <a:ext uri="{FF2B5EF4-FFF2-40B4-BE49-F238E27FC236}">
                <a16:creationId xmlns:a16="http://schemas.microsoft.com/office/drawing/2014/main" xmlns="" id="{7094C2E0-5FC4-4F69-9FFB-6B5778EF023B}"/>
              </a:ext>
            </a:extLst>
          </p:cNvPr>
          <p:cNvSpPr>
            <a:spLocks noChangeArrowheads="1"/>
          </p:cNvSpPr>
          <p:nvPr/>
        </p:nvSpPr>
        <p:spPr bwMode="auto">
          <a:xfrm>
            <a:off x="7210425" y="30099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楷体_GB2312" panose="02010609030101010101" pitchFamily="49" charset="-122"/>
              <a:ea typeface="楷体_GB2312" panose="02010609030101010101" pitchFamily="49" charset="-122"/>
              <a:cs typeface="+mn-cs"/>
            </a:endParaRPr>
          </a:p>
        </p:txBody>
      </p:sp>
      <p:sp>
        <p:nvSpPr>
          <p:cNvPr id="9" name="Rectangle 2">
            <a:extLst>
              <a:ext uri="{FF2B5EF4-FFF2-40B4-BE49-F238E27FC236}">
                <a16:creationId xmlns:a16="http://schemas.microsoft.com/office/drawing/2014/main" xmlns="" id="{28837B11-F720-4D70-BD34-5D35898AA727}"/>
              </a:ext>
            </a:extLst>
          </p:cNvPr>
          <p:cNvSpPr txBox="1">
            <a:spLocks noChangeArrowheads="1"/>
          </p:cNvSpPr>
          <p:nvPr/>
        </p:nvSpPr>
        <p:spPr>
          <a:xfrm>
            <a:off x="1752600" y="839718"/>
            <a:ext cx="5791200" cy="1143000"/>
          </a:xfrm>
          <a:prstGeom prst="rect">
            <a:avLst/>
          </a:prstGeom>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4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 </a:t>
            </a:r>
            <a:r>
              <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专业知识技能的获得</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cxnSp>
        <p:nvCxnSpPr>
          <p:cNvPr id="15" name="直接连接符 14">
            <a:extLst>
              <a:ext uri="{FF2B5EF4-FFF2-40B4-BE49-F238E27FC236}">
                <a16:creationId xmlns:a16="http://schemas.microsoft.com/office/drawing/2014/main" xmlns="" id="{20365662-3B7D-472C-B18B-C9F5C9AC538C}"/>
              </a:ext>
            </a:extLst>
          </p:cNvPr>
          <p:cNvCxnSpPr/>
          <p:nvPr/>
        </p:nvCxnSpPr>
        <p:spPr>
          <a:xfrm>
            <a:off x="1981200" y="1601718"/>
            <a:ext cx="6400800"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Rectangle 3">
            <a:extLst>
              <a:ext uri="{FF2B5EF4-FFF2-40B4-BE49-F238E27FC236}">
                <a16:creationId xmlns:a16="http://schemas.microsoft.com/office/drawing/2014/main" xmlns="" id="{55F29F1F-E526-4A97-B56B-25FBC936EC1A}"/>
              </a:ext>
            </a:extLst>
          </p:cNvPr>
          <p:cNvSpPr txBox="1">
            <a:spLocks noChangeArrowheads="1"/>
          </p:cNvSpPr>
          <p:nvPr/>
        </p:nvSpPr>
        <p:spPr>
          <a:xfrm>
            <a:off x="2286000" y="2058918"/>
            <a:ext cx="6858000" cy="3124200"/>
          </a:xfrm>
          <a:prstGeom prst="rect">
            <a:avLst/>
          </a:prstGeom>
        </p:spPr>
        <p:txBody>
          <a:bodyPr/>
          <a:lstStyle/>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在校教育</a:t>
            </a:r>
          </a:p>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业余辅导，自学相关课程</a:t>
            </a:r>
          </a:p>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专业会议，讲座，研讨会</a:t>
            </a:r>
          </a:p>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资格认证考试培训</a:t>
            </a:r>
          </a:p>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岗前培训，在职教育</a:t>
            </a:r>
          </a:p>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业余爱好，娱乐休闲，社团活动，家庭职责</a:t>
            </a:r>
            <a:endParaRPr kumimoji="0" lang="en-US" altLang="zh-CN"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0" marR="0" lvl="0" indent="0" algn="l" defTabSz="914400" rtl="0" eaLnBrk="1" fontAlgn="auto" latinLnBrk="1" hangingPunct="1">
              <a:lnSpc>
                <a:spcPct val="100000"/>
              </a:lnSpc>
              <a:spcBef>
                <a:spcPct val="20000"/>
              </a:spcBef>
              <a:spcAft>
                <a:spcPts val="0"/>
              </a:spcAft>
              <a:buClrTx/>
              <a:buSzTx/>
              <a:buFontTx/>
              <a:buNone/>
              <a:tabLst/>
              <a:defRPr/>
            </a:pPr>
            <a:endPar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457200" marR="0" lvl="0" indent="-457200" algn="l" defTabSz="914400" rtl="0" eaLnBrk="1" fontAlgn="auto" latinLnBrk="1" hangingPunct="1">
              <a:lnSpc>
                <a:spcPct val="160000"/>
              </a:lnSpc>
              <a:spcBef>
                <a:spcPct val="20000"/>
              </a:spcBef>
              <a:spcAft>
                <a:spcPts val="0"/>
              </a:spcAft>
              <a:buClrTx/>
              <a:buSzTx/>
              <a:buFont typeface="Wingdings" pitchFamily="2" charset="2"/>
              <a:buChar char="p"/>
              <a:tabLst/>
              <a:defRPr/>
            </a:pPr>
            <a:endParaRPr kumimoji="0" lang="zh-CN" altLang="en-US" sz="32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fade">
                                      <p:cBhvr>
                                        <p:cTn id="17" dur="500"/>
                                        <p:tgtEl>
                                          <p:spTgt spid="1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xEl>
                                              <p:pRg st="3" end="3"/>
                                            </p:txEl>
                                          </p:spTgt>
                                        </p:tgtEl>
                                        <p:attrNameLst>
                                          <p:attrName>style.visibility</p:attrName>
                                        </p:attrNameLst>
                                      </p:cBhvr>
                                      <p:to>
                                        <p:strVal val="visible"/>
                                      </p:to>
                                    </p:set>
                                    <p:animEffect transition="in" filter="fade">
                                      <p:cBhvr>
                                        <p:cTn id="22" dur="500"/>
                                        <p:tgtEl>
                                          <p:spTgt spid="16">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xEl>
                                              <p:pRg st="4" end="4"/>
                                            </p:txEl>
                                          </p:spTgt>
                                        </p:tgtEl>
                                        <p:attrNameLst>
                                          <p:attrName>style.visibility</p:attrName>
                                        </p:attrNameLst>
                                      </p:cBhvr>
                                      <p:to>
                                        <p:strVal val="visible"/>
                                      </p:to>
                                    </p:set>
                                    <p:animEffect transition="in" filter="fade">
                                      <p:cBhvr>
                                        <p:cTn id="27" dur="500"/>
                                        <p:tgtEl>
                                          <p:spTgt spid="16">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xEl>
                                              <p:pRg st="5" end="5"/>
                                            </p:txEl>
                                          </p:spTgt>
                                        </p:tgtEl>
                                        <p:attrNameLst>
                                          <p:attrName>style.visibility</p:attrName>
                                        </p:attrNameLst>
                                      </p:cBhvr>
                                      <p:to>
                                        <p:strVal val="visible"/>
                                      </p:to>
                                    </p:set>
                                    <p:animEffect transition="in" filter="fade">
                                      <p:cBhvr>
                                        <p:cTn id="32" dur="500"/>
                                        <p:tgtEl>
                                          <p:spTgt spid="1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5" name="矩形 6">
            <a:extLst>
              <a:ext uri="{FF2B5EF4-FFF2-40B4-BE49-F238E27FC236}">
                <a16:creationId xmlns:a16="http://schemas.microsoft.com/office/drawing/2014/main" xmlns="" id="{FB9AEBB6-88DE-4292-A81F-4A194FF31C8D}"/>
              </a:ext>
            </a:extLst>
          </p:cNvPr>
          <p:cNvSpPr>
            <a:spLocks noChangeArrowheads="1"/>
          </p:cNvSpPr>
          <p:nvPr/>
        </p:nvSpPr>
        <p:spPr bwMode="auto">
          <a:xfrm>
            <a:off x="7210425" y="30099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楷体_GB2312" panose="02010609030101010101" pitchFamily="49" charset="-122"/>
              <a:ea typeface="楷体_GB2312" panose="02010609030101010101" pitchFamily="49" charset="-122"/>
              <a:cs typeface="+mn-cs"/>
            </a:endParaRPr>
          </a:p>
        </p:txBody>
      </p:sp>
      <p:sp>
        <p:nvSpPr>
          <p:cNvPr id="9" name="Rectangle 2">
            <a:extLst>
              <a:ext uri="{FF2B5EF4-FFF2-40B4-BE49-F238E27FC236}">
                <a16:creationId xmlns:a16="http://schemas.microsoft.com/office/drawing/2014/main" xmlns="" id="{0D5E0FC0-7FAB-4171-AEB2-A4DECBE5F264}"/>
              </a:ext>
            </a:extLst>
          </p:cNvPr>
          <p:cNvSpPr txBox="1">
            <a:spLocks noChangeArrowheads="1"/>
          </p:cNvSpPr>
          <p:nvPr/>
        </p:nvSpPr>
        <p:spPr>
          <a:xfrm>
            <a:off x="1752600" y="1154607"/>
            <a:ext cx="5791200" cy="1143000"/>
          </a:xfrm>
          <a:prstGeom prst="rect">
            <a:avLst/>
          </a:prstGeom>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4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 </a:t>
            </a:r>
            <a:r>
              <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可迁移技能</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cxnSp>
        <p:nvCxnSpPr>
          <p:cNvPr id="15" name="直接连接符 14">
            <a:extLst>
              <a:ext uri="{FF2B5EF4-FFF2-40B4-BE49-F238E27FC236}">
                <a16:creationId xmlns:a16="http://schemas.microsoft.com/office/drawing/2014/main" xmlns="" id="{07724A66-4348-4883-87EF-6C70BFAF8B0B}"/>
              </a:ext>
            </a:extLst>
          </p:cNvPr>
          <p:cNvCxnSpPr/>
          <p:nvPr/>
        </p:nvCxnSpPr>
        <p:spPr>
          <a:xfrm>
            <a:off x="1981200" y="1916607"/>
            <a:ext cx="6400800"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Rectangle 3">
            <a:extLst>
              <a:ext uri="{FF2B5EF4-FFF2-40B4-BE49-F238E27FC236}">
                <a16:creationId xmlns:a16="http://schemas.microsoft.com/office/drawing/2014/main" xmlns="" id="{CB6C0758-6970-4E18-91D7-FDB0849D98DD}"/>
              </a:ext>
            </a:extLst>
          </p:cNvPr>
          <p:cNvSpPr txBox="1">
            <a:spLocks noChangeArrowheads="1"/>
          </p:cNvSpPr>
          <p:nvPr/>
        </p:nvSpPr>
        <p:spPr>
          <a:xfrm>
            <a:off x="2286000" y="2373807"/>
            <a:ext cx="7481888" cy="3124200"/>
          </a:xfrm>
          <a:prstGeom prst="rect">
            <a:avLst/>
          </a:prstGeom>
        </p:spPr>
        <p:txBody>
          <a:bodyPr/>
          <a:lstStyle/>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就是你所能做的事，也称为</a:t>
            </a:r>
            <a:r>
              <a:rPr kumimoji="0" lang="zh-CN" altLang="en-US" sz="2400" b="0"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rPr>
              <a:t>通用技能</a:t>
            </a: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a:t>
            </a:r>
          </a:p>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可以在生活的方方面面，特别是工作之外得到发展。</a:t>
            </a:r>
          </a:p>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可以在工作内外，工作之间通用。</a:t>
            </a:r>
          </a:p>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是</a:t>
            </a:r>
            <a:r>
              <a:rPr kumimoji="0" lang="zh-CN" altLang="en-US" sz="2400" b="0"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rPr>
              <a:t>用人单位最看重的部分（核心技能）</a:t>
            </a: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a:t>
            </a:r>
          </a:p>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一般用</a:t>
            </a:r>
            <a:r>
              <a:rPr kumimoji="0" lang="zh-CN" altLang="en-US" sz="2400" b="0" i="0" u="sng"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  </a:t>
            </a:r>
            <a:r>
              <a:rPr kumimoji="0" lang="en-US" altLang="zh-CN" sz="2000" b="0" i="0" u="sng"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          </a:t>
            </a:r>
            <a:r>
              <a:rPr kumimoji="0" lang="en-US" altLang="zh-CN"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 </a:t>
            </a: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来表示。</a:t>
            </a:r>
          </a:p>
          <a:p>
            <a:pPr marL="0" marR="0" lvl="0" indent="0" algn="l" defTabSz="914400" rtl="0" eaLnBrk="1" fontAlgn="auto" latinLnBrk="1" hangingPunct="1">
              <a:lnSpc>
                <a:spcPct val="100000"/>
              </a:lnSpc>
              <a:spcBef>
                <a:spcPct val="20000"/>
              </a:spcBef>
              <a:spcAft>
                <a:spcPts val="0"/>
              </a:spcAft>
              <a:buClrTx/>
              <a:buSzTx/>
              <a:buFontTx/>
              <a:buNone/>
              <a:tabLst/>
              <a:defRPr/>
            </a:pPr>
            <a:endPar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457200" marR="0" lvl="0" indent="-457200" algn="l" defTabSz="914400" rtl="0" eaLnBrk="1" fontAlgn="auto" latinLnBrk="1" hangingPunct="1">
              <a:lnSpc>
                <a:spcPct val="160000"/>
              </a:lnSpc>
              <a:spcBef>
                <a:spcPct val="20000"/>
              </a:spcBef>
              <a:spcAft>
                <a:spcPts val="0"/>
              </a:spcAft>
              <a:buClrTx/>
              <a:buSzTx/>
              <a:buFont typeface="Wingdings" pitchFamily="2" charset="2"/>
              <a:buChar char="p"/>
              <a:tabLst/>
              <a:defRPr/>
            </a:pPr>
            <a:endParaRPr kumimoji="0" lang="zh-CN" altLang="en-US" sz="32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11" name="Rectangle 4">
            <a:extLst>
              <a:ext uri="{FF2B5EF4-FFF2-40B4-BE49-F238E27FC236}">
                <a16:creationId xmlns:a16="http://schemas.microsoft.com/office/drawing/2014/main" xmlns="" id="{F819160E-0B08-4631-B85C-68B121CA7B69}"/>
              </a:ext>
            </a:extLst>
          </p:cNvPr>
          <p:cNvSpPr>
            <a:spLocks noChangeArrowheads="1"/>
          </p:cNvSpPr>
          <p:nvPr/>
        </p:nvSpPr>
        <p:spPr bwMode="auto">
          <a:xfrm>
            <a:off x="3717925" y="4837608"/>
            <a:ext cx="109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zh-CN" altLang="en-US" sz="2800" b="1" i="0" u="none" strike="noStrike" kern="120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cs typeface="+mn-cs"/>
              </a:rPr>
              <a:t> </a:t>
            </a:r>
            <a:r>
              <a:rPr kumimoji="0" lang="zh-CN" altLang="en-US" sz="2400" b="1" i="0" u="none" strike="noStrike" kern="120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cs typeface="+mn-cs"/>
              </a:rPr>
              <a:t>动词</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矩形 6">
            <a:extLst>
              <a:ext uri="{FF2B5EF4-FFF2-40B4-BE49-F238E27FC236}">
                <a16:creationId xmlns:a16="http://schemas.microsoft.com/office/drawing/2014/main" xmlns="" id="{2C3C1026-54EB-4AA0-BEB4-FFB5610A54E6}"/>
              </a:ext>
            </a:extLst>
          </p:cNvPr>
          <p:cNvSpPr>
            <a:spLocks noChangeArrowheads="1"/>
          </p:cNvSpPr>
          <p:nvPr/>
        </p:nvSpPr>
        <p:spPr bwMode="auto">
          <a:xfrm>
            <a:off x="7210425" y="30099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楷体_GB2312" panose="02010609030101010101" pitchFamily="49" charset="-122"/>
              <a:ea typeface="楷体_GB2312" panose="02010609030101010101" pitchFamily="49" charset="-122"/>
              <a:cs typeface="+mn-cs"/>
            </a:endParaRPr>
          </a:p>
        </p:txBody>
      </p:sp>
      <p:sp>
        <p:nvSpPr>
          <p:cNvPr id="9" name="TextBox 8">
            <a:extLst>
              <a:ext uri="{FF2B5EF4-FFF2-40B4-BE49-F238E27FC236}">
                <a16:creationId xmlns:a16="http://schemas.microsoft.com/office/drawing/2014/main" xmlns="" id="{30D5998D-434B-404A-96CE-FE245458869A}"/>
              </a:ext>
            </a:extLst>
          </p:cNvPr>
          <p:cNvSpPr txBox="1">
            <a:spLocks noChangeArrowheads="1"/>
          </p:cNvSpPr>
          <p:nvPr/>
        </p:nvSpPr>
        <p:spPr bwMode="auto">
          <a:xfrm>
            <a:off x="3071813" y="2525116"/>
            <a:ext cx="593463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什么时候，你感到最  </a:t>
            </a:r>
            <a:r>
              <a:rPr kumimoji="0" lang="zh-CN" altLang="en-US" sz="6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快乐 </a:t>
            </a:r>
            <a:r>
              <a:rPr kumimoji="0" lang="zh-CN" altLang="en-US" sz="2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9" name="矩形 6">
            <a:extLst>
              <a:ext uri="{FF2B5EF4-FFF2-40B4-BE49-F238E27FC236}">
                <a16:creationId xmlns:a16="http://schemas.microsoft.com/office/drawing/2014/main" xmlns="" id="{FA43B62A-6D1D-4DC8-95C6-431221BEA774}"/>
              </a:ext>
            </a:extLst>
          </p:cNvPr>
          <p:cNvSpPr>
            <a:spLocks noChangeArrowheads="1"/>
          </p:cNvSpPr>
          <p:nvPr/>
        </p:nvSpPr>
        <p:spPr bwMode="auto">
          <a:xfrm>
            <a:off x="7210425" y="30099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楷体_GB2312" panose="02010609030101010101" pitchFamily="49" charset="-122"/>
              <a:ea typeface="楷体_GB2312" panose="02010609030101010101" pitchFamily="49" charset="-122"/>
              <a:cs typeface="+mn-cs"/>
            </a:endParaRPr>
          </a:p>
        </p:txBody>
      </p:sp>
      <p:sp>
        <p:nvSpPr>
          <p:cNvPr id="9" name="Rectangle 2">
            <a:extLst>
              <a:ext uri="{FF2B5EF4-FFF2-40B4-BE49-F238E27FC236}">
                <a16:creationId xmlns:a16="http://schemas.microsoft.com/office/drawing/2014/main" xmlns="" id="{CF64D704-EFC3-4B7B-AA83-37084E4AF949}"/>
              </a:ext>
            </a:extLst>
          </p:cNvPr>
          <p:cNvSpPr txBox="1">
            <a:spLocks noChangeArrowheads="1"/>
          </p:cNvSpPr>
          <p:nvPr/>
        </p:nvSpPr>
        <p:spPr>
          <a:xfrm>
            <a:off x="1752600" y="972941"/>
            <a:ext cx="5791200" cy="1143000"/>
          </a:xfrm>
          <a:prstGeom prst="rect">
            <a:avLst/>
          </a:prstGeom>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4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 </a:t>
            </a:r>
            <a:r>
              <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可迁移技能的发现</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cxnSp>
        <p:nvCxnSpPr>
          <p:cNvPr id="15" name="直接连接符 14">
            <a:extLst>
              <a:ext uri="{FF2B5EF4-FFF2-40B4-BE49-F238E27FC236}">
                <a16:creationId xmlns:a16="http://schemas.microsoft.com/office/drawing/2014/main" xmlns="" id="{F1668FEC-4C82-4461-81D3-CE35FCA1E63E}"/>
              </a:ext>
            </a:extLst>
          </p:cNvPr>
          <p:cNvCxnSpPr/>
          <p:nvPr/>
        </p:nvCxnSpPr>
        <p:spPr>
          <a:xfrm>
            <a:off x="1981200" y="1734941"/>
            <a:ext cx="6400800"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Rectangle 3">
            <a:extLst>
              <a:ext uri="{FF2B5EF4-FFF2-40B4-BE49-F238E27FC236}">
                <a16:creationId xmlns:a16="http://schemas.microsoft.com/office/drawing/2014/main" xmlns="" id="{30984535-CBA9-454A-AA61-CB77E065C4D2}"/>
              </a:ext>
            </a:extLst>
          </p:cNvPr>
          <p:cNvSpPr txBox="1">
            <a:spLocks noChangeArrowheads="1"/>
          </p:cNvSpPr>
          <p:nvPr/>
        </p:nvSpPr>
        <p:spPr>
          <a:xfrm>
            <a:off x="2286000" y="2192141"/>
            <a:ext cx="6858000" cy="3124200"/>
          </a:xfrm>
          <a:prstGeom prst="rect">
            <a:avLst/>
          </a:prstGeom>
        </p:spPr>
        <p:txBody>
          <a:bodyPr/>
          <a:lstStyle/>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你都会做什么？</a:t>
            </a:r>
          </a:p>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你参加过哪些社会实践？</a:t>
            </a:r>
          </a:p>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请用</a:t>
            </a:r>
            <a:r>
              <a:rPr kumimoji="0" lang="en-US" altLang="zh-CN"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5-10</a:t>
            </a: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个动词来概述你的工作能力。</a:t>
            </a:r>
          </a:p>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你觉得自己最突出的工作能力有哪些？</a:t>
            </a:r>
          </a:p>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哪些能力使你能够胜任这项工作？</a:t>
            </a:r>
          </a:p>
          <a:p>
            <a:pPr marL="0" marR="0" lvl="0" indent="0" algn="l" defTabSz="914400" rtl="0" eaLnBrk="1" fontAlgn="auto" latinLnBrk="1" hangingPunct="1">
              <a:lnSpc>
                <a:spcPct val="15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a:t>
            </a:r>
          </a:p>
          <a:p>
            <a:pPr marL="0" marR="0" lvl="0" indent="0" algn="l" defTabSz="914400" rtl="0" eaLnBrk="1" fontAlgn="auto" latinLnBrk="1" hangingPunct="1">
              <a:lnSpc>
                <a:spcPct val="100000"/>
              </a:lnSpc>
              <a:spcBef>
                <a:spcPct val="20000"/>
              </a:spcBef>
              <a:spcAft>
                <a:spcPts val="0"/>
              </a:spcAft>
              <a:buClrTx/>
              <a:buSzTx/>
              <a:buFontTx/>
              <a:buNone/>
              <a:tabLst/>
              <a:defRPr/>
            </a:pPr>
            <a:endPar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457200" marR="0" lvl="0" indent="-457200" algn="l" defTabSz="914400" rtl="0" eaLnBrk="1" fontAlgn="auto" latinLnBrk="1" hangingPunct="1">
              <a:lnSpc>
                <a:spcPct val="160000"/>
              </a:lnSpc>
              <a:spcBef>
                <a:spcPct val="20000"/>
              </a:spcBef>
              <a:spcAft>
                <a:spcPts val="0"/>
              </a:spcAft>
              <a:buClrTx/>
              <a:buSzTx/>
              <a:buFont typeface="Wingdings" pitchFamily="2" charset="2"/>
              <a:buChar char="p"/>
              <a:tabLst/>
              <a:defRPr/>
            </a:pPr>
            <a:endParaRPr kumimoji="0" lang="zh-CN" altLang="en-US" sz="32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3" name="矩形 6">
            <a:extLst>
              <a:ext uri="{FF2B5EF4-FFF2-40B4-BE49-F238E27FC236}">
                <a16:creationId xmlns:a16="http://schemas.microsoft.com/office/drawing/2014/main" xmlns="" id="{EE6B4FF1-C4A0-462D-8D71-EA41F4EBCF9C}"/>
              </a:ext>
            </a:extLst>
          </p:cNvPr>
          <p:cNvSpPr>
            <a:spLocks noChangeArrowheads="1"/>
          </p:cNvSpPr>
          <p:nvPr/>
        </p:nvSpPr>
        <p:spPr bwMode="auto">
          <a:xfrm>
            <a:off x="7210425" y="30099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楷体_GB2312" panose="02010609030101010101" pitchFamily="49" charset="-122"/>
              <a:ea typeface="楷体_GB2312" panose="02010609030101010101" pitchFamily="49" charset="-122"/>
              <a:cs typeface="+mn-cs"/>
            </a:endParaRPr>
          </a:p>
        </p:txBody>
      </p:sp>
      <p:sp>
        <p:nvSpPr>
          <p:cNvPr id="9" name="Rectangle 2">
            <a:extLst>
              <a:ext uri="{FF2B5EF4-FFF2-40B4-BE49-F238E27FC236}">
                <a16:creationId xmlns:a16="http://schemas.microsoft.com/office/drawing/2014/main" xmlns="" id="{09923DC0-DBAB-4EE6-A23F-4F37DA936F4D}"/>
              </a:ext>
            </a:extLst>
          </p:cNvPr>
          <p:cNvSpPr txBox="1">
            <a:spLocks noChangeArrowheads="1"/>
          </p:cNvSpPr>
          <p:nvPr/>
        </p:nvSpPr>
        <p:spPr>
          <a:xfrm>
            <a:off x="1752600" y="924495"/>
            <a:ext cx="5791200" cy="1143000"/>
          </a:xfrm>
          <a:prstGeom prst="rect">
            <a:avLst/>
          </a:prstGeom>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4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 </a:t>
            </a:r>
            <a:r>
              <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可迁移技能的获得</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cxnSp>
        <p:nvCxnSpPr>
          <p:cNvPr id="15" name="直接连接符 14">
            <a:extLst>
              <a:ext uri="{FF2B5EF4-FFF2-40B4-BE49-F238E27FC236}">
                <a16:creationId xmlns:a16="http://schemas.microsoft.com/office/drawing/2014/main" xmlns="" id="{2181BFC9-B60B-4A15-8EB0-BE58BB8A5D8F}"/>
              </a:ext>
            </a:extLst>
          </p:cNvPr>
          <p:cNvCxnSpPr/>
          <p:nvPr/>
        </p:nvCxnSpPr>
        <p:spPr>
          <a:xfrm>
            <a:off x="1981200" y="1686495"/>
            <a:ext cx="6400800"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Rectangle 3">
            <a:extLst>
              <a:ext uri="{FF2B5EF4-FFF2-40B4-BE49-F238E27FC236}">
                <a16:creationId xmlns:a16="http://schemas.microsoft.com/office/drawing/2014/main" xmlns="" id="{42852409-1EFA-472B-8CAF-BB266973F803}"/>
              </a:ext>
            </a:extLst>
          </p:cNvPr>
          <p:cNvSpPr txBox="1">
            <a:spLocks noChangeArrowheads="1"/>
          </p:cNvSpPr>
          <p:nvPr/>
        </p:nvSpPr>
        <p:spPr>
          <a:xfrm>
            <a:off x="2286000" y="2143695"/>
            <a:ext cx="6858000" cy="3124200"/>
          </a:xfrm>
          <a:prstGeom prst="rect">
            <a:avLst/>
          </a:prstGeom>
        </p:spPr>
        <p:txBody>
          <a:bodyPr/>
          <a:lstStyle/>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参与实践，归纳总结</a:t>
            </a:r>
          </a:p>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观察学习，模仿体会</a:t>
            </a:r>
          </a:p>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专业训练</a:t>
            </a:r>
          </a:p>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实习培训</a:t>
            </a:r>
          </a:p>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业余爱好，娱乐休闲，社团活动，家庭职责</a:t>
            </a:r>
          </a:p>
          <a:p>
            <a:pPr marL="0" marR="0" lvl="0" indent="0" algn="l" defTabSz="914400" rtl="0" eaLnBrk="1" fontAlgn="auto" latinLnBrk="1" hangingPunct="1">
              <a:lnSpc>
                <a:spcPct val="100000"/>
              </a:lnSpc>
              <a:spcBef>
                <a:spcPct val="20000"/>
              </a:spcBef>
              <a:spcAft>
                <a:spcPts val="0"/>
              </a:spcAft>
              <a:buClrTx/>
              <a:buSzTx/>
              <a:buFontTx/>
              <a:buNone/>
              <a:tabLst/>
              <a:defRPr/>
            </a:pPr>
            <a:endPar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457200" marR="0" lvl="0" indent="-457200" algn="l" defTabSz="914400" rtl="0" eaLnBrk="1" fontAlgn="auto" latinLnBrk="1" hangingPunct="1">
              <a:lnSpc>
                <a:spcPct val="160000"/>
              </a:lnSpc>
              <a:spcBef>
                <a:spcPct val="20000"/>
              </a:spcBef>
              <a:spcAft>
                <a:spcPts val="0"/>
              </a:spcAft>
              <a:buClrTx/>
              <a:buSzTx/>
              <a:buFont typeface="Wingdings" pitchFamily="2" charset="2"/>
              <a:buChar char="p"/>
              <a:tabLst/>
              <a:defRPr/>
            </a:pPr>
            <a:endParaRPr kumimoji="0" lang="zh-CN" altLang="en-US" sz="32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10" name="Text Box 6">
            <a:extLst>
              <a:ext uri="{FF2B5EF4-FFF2-40B4-BE49-F238E27FC236}">
                <a16:creationId xmlns:a16="http://schemas.microsoft.com/office/drawing/2014/main" xmlns="" id="{E67CFC89-4449-4C0C-B246-69B3021F8915}"/>
              </a:ext>
            </a:extLst>
          </p:cNvPr>
          <p:cNvSpPr txBox="1">
            <a:spLocks noChangeArrowheads="1"/>
          </p:cNvSpPr>
          <p:nvPr/>
        </p:nvSpPr>
        <p:spPr bwMode="auto">
          <a:xfrm>
            <a:off x="1847851" y="5396484"/>
            <a:ext cx="69119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50000"/>
              </a:spcBef>
              <a:spcAft>
                <a:spcPts val="0"/>
              </a:spcAft>
              <a:buClrTx/>
              <a:buSzTx/>
              <a:buFontTx/>
              <a:buNone/>
              <a:tabLst/>
              <a:defRPr/>
            </a:pPr>
            <a:r>
              <a:rPr kumimoji="0" lang="zh-CN" altLang="en-US" sz="3200" b="1" i="0" u="none" strike="noStrike" kern="1200" cap="none" spc="0" normalizeH="0" baseline="0" noProof="0">
                <a:ln>
                  <a:noFill/>
                </a:ln>
                <a:solidFill>
                  <a:prstClr val="black"/>
                </a:solidFill>
                <a:effectLst/>
                <a:uLnTx/>
                <a:uFillTx/>
                <a:latin typeface="Arial" panose="020B0604020202020204" pitchFamily="34" charset="0"/>
                <a:ea typeface="华文行楷" panose="02010800040101010101" pitchFamily="2" charset="-122"/>
                <a:cs typeface="+mn-cs"/>
              </a:rPr>
              <a:t>（教学实践环节、动手能力的加强！）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7" name="矩形 6">
            <a:extLst>
              <a:ext uri="{FF2B5EF4-FFF2-40B4-BE49-F238E27FC236}">
                <a16:creationId xmlns:a16="http://schemas.microsoft.com/office/drawing/2014/main" xmlns="" id="{E210D674-5777-4179-8809-5D986E50B5A4}"/>
              </a:ext>
            </a:extLst>
          </p:cNvPr>
          <p:cNvSpPr>
            <a:spLocks noChangeArrowheads="1"/>
          </p:cNvSpPr>
          <p:nvPr/>
        </p:nvSpPr>
        <p:spPr bwMode="auto">
          <a:xfrm>
            <a:off x="7210425" y="30099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楷体_GB2312" panose="02010609030101010101" pitchFamily="49" charset="-122"/>
              <a:ea typeface="楷体_GB2312" panose="02010609030101010101" pitchFamily="49" charset="-122"/>
              <a:cs typeface="+mn-cs"/>
            </a:endParaRPr>
          </a:p>
        </p:txBody>
      </p:sp>
      <p:sp>
        <p:nvSpPr>
          <p:cNvPr id="9" name="Rectangle 2">
            <a:extLst>
              <a:ext uri="{FF2B5EF4-FFF2-40B4-BE49-F238E27FC236}">
                <a16:creationId xmlns:a16="http://schemas.microsoft.com/office/drawing/2014/main" xmlns="" id="{17A843CB-751F-4EEC-90BA-76B309A318DE}"/>
              </a:ext>
            </a:extLst>
          </p:cNvPr>
          <p:cNvSpPr txBox="1">
            <a:spLocks noChangeArrowheads="1"/>
          </p:cNvSpPr>
          <p:nvPr/>
        </p:nvSpPr>
        <p:spPr>
          <a:xfrm>
            <a:off x="1752600" y="1251504"/>
            <a:ext cx="5791200" cy="1143000"/>
          </a:xfrm>
          <a:prstGeom prst="rect">
            <a:avLst/>
          </a:prstGeom>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4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 </a:t>
            </a:r>
            <a:r>
              <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自我管理技能</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cxnSp>
        <p:nvCxnSpPr>
          <p:cNvPr id="15" name="直接连接符 14">
            <a:extLst>
              <a:ext uri="{FF2B5EF4-FFF2-40B4-BE49-F238E27FC236}">
                <a16:creationId xmlns:a16="http://schemas.microsoft.com/office/drawing/2014/main" xmlns="" id="{9D3959BF-490F-4589-A7BC-C5E089077E94}"/>
              </a:ext>
            </a:extLst>
          </p:cNvPr>
          <p:cNvCxnSpPr/>
          <p:nvPr/>
        </p:nvCxnSpPr>
        <p:spPr>
          <a:xfrm>
            <a:off x="1981200" y="2013504"/>
            <a:ext cx="6400800"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Rectangle 3">
            <a:extLst>
              <a:ext uri="{FF2B5EF4-FFF2-40B4-BE49-F238E27FC236}">
                <a16:creationId xmlns:a16="http://schemas.microsoft.com/office/drawing/2014/main" xmlns="" id="{0EC25112-08CD-4DD3-A21F-C1DF121A0ED8}"/>
              </a:ext>
            </a:extLst>
          </p:cNvPr>
          <p:cNvSpPr txBox="1">
            <a:spLocks noChangeArrowheads="1"/>
          </p:cNvSpPr>
          <p:nvPr/>
        </p:nvSpPr>
        <p:spPr>
          <a:xfrm>
            <a:off x="2286000" y="2470704"/>
            <a:ext cx="6858000" cy="3124200"/>
          </a:xfrm>
          <a:prstGeom prst="rect">
            <a:avLst/>
          </a:prstGeom>
        </p:spPr>
        <p:txBody>
          <a:bodyPr/>
          <a:lstStyle/>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就是你所具有的特征和品质（</a:t>
            </a:r>
            <a:r>
              <a:rPr kumimoji="0" lang="zh-CN" altLang="en-US" sz="2400" b="0"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rPr>
              <a:t>情商</a:t>
            </a: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a:t>
            </a:r>
          </a:p>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用来帮助一个人更好地适应环境。</a:t>
            </a:r>
          </a:p>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是个人</a:t>
            </a:r>
            <a:r>
              <a:rPr kumimoji="0" lang="zh-CN" altLang="en-US" sz="2400" b="0"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rPr>
              <a:t>最有价值的“资产”</a:t>
            </a: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a:t>
            </a:r>
          </a:p>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是影响职业生涯成功与否的关键。</a:t>
            </a:r>
          </a:p>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一般用</a:t>
            </a:r>
            <a:r>
              <a:rPr kumimoji="0" lang="en-US" altLang="zh-CN"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________</a:t>
            </a: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或</a:t>
            </a:r>
            <a:r>
              <a:rPr kumimoji="0" lang="en-US" altLang="zh-CN"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______</a:t>
            </a: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来表示。</a:t>
            </a:r>
          </a:p>
          <a:p>
            <a:pPr marL="457200" marR="0" lvl="0" indent="-457200" algn="l" defTabSz="914400" rtl="0" eaLnBrk="1" fontAlgn="auto" latinLnBrk="1" hangingPunct="1">
              <a:lnSpc>
                <a:spcPct val="160000"/>
              </a:lnSpc>
              <a:spcBef>
                <a:spcPct val="20000"/>
              </a:spcBef>
              <a:spcAft>
                <a:spcPts val="0"/>
              </a:spcAft>
              <a:buClrTx/>
              <a:buSzTx/>
              <a:buFont typeface="Wingdings" pitchFamily="2" charset="2"/>
              <a:buChar char="p"/>
              <a:tabLst/>
              <a:defRPr/>
            </a:pPr>
            <a:endParaRPr kumimoji="0" lang="zh-CN" altLang="en-US" sz="32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11" name="Rectangle 4">
            <a:extLst>
              <a:ext uri="{FF2B5EF4-FFF2-40B4-BE49-F238E27FC236}">
                <a16:creationId xmlns:a16="http://schemas.microsoft.com/office/drawing/2014/main" xmlns="" id="{5B499753-D2D5-41B2-9226-EA1B52FF8F80}"/>
              </a:ext>
            </a:extLst>
          </p:cNvPr>
          <p:cNvSpPr>
            <a:spLocks noChangeArrowheads="1"/>
          </p:cNvSpPr>
          <p:nvPr/>
        </p:nvSpPr>
        <p:spPr bwMode="auto">
          <a:xfrm>
            <a:off x="3763964" y="5007530"/>
            <a:ext cx="1108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zh-CN" altLang="en-US" sz="2400" b="1" i="0" u="none" strike="noStrike" kern="120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cs typeface="+mn-cs"/>
              </a:rPr>
              <a:t>形容词</a:t>
            </a:r>
          </a:p>
        </p:txBody>
      </p:sp>
      <p:sp>
        <p:nvSpPr>
          <p:cNvPr id="12" name="Rectangle 5">
            <a:extLst>
              <a:ext uri="{FF2B5EF4-FFF2-40B4-BE49-F238E27FC236}">
                <a16:creationId xmlns:a16="http://schemas.microsoft.com/office/drawing/2014/main" xmlns="" id="{1659F3F8-E78C-4F71-AD88-EDDF68FB371B}"/>
              </a:ext>
            </a:extLst>
          </p:cNvPr>
          <p:cNvSpPr>
            <a:spLocks noChangeArrowheads="1"/>
          </p:cNvSpPr>
          <p:nvPr/>
        </p:nvSpPr>
        <p:spPr bwMode="auto">
          <a:xfrm>
            <a:off x="5302250" y="5007529"/>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zh-CN" altLang="en-US" sz="2400" b="1" i="0" u="none" strike="noStrike" kern="120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cs typeface="+mn-cs"/>
              </a:rPr>
              <a:t>副词</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childTnLst>
                          </p:cTn>
                        </p:par>
                        <p:par>
                          <p:cTn id="21" fill="hold" nodeType="afterGroup">
                            <p:stCondLst>
                              <p:cond delay="2000"/>
                            </p:stCondLst>
                            <p:childTnLst>
                              <p:par>
                                <p:cTn id="22" presetID="26"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80">
                                          <p:stCondLst>
                                            <p:cond delay="0"/>
                                          </p:stCondLst>
                                        </p:cTn>
                                        <p:tgtEl>
                                          <p:spTgt spid="12"/>
                                        </p:tgtEl>
                                      </p:cBhvr>
                                    </p:animEffect>
                                    <p:anim calcmode="lin" valueType="num">
                                      <p:cBhvr>
                                        <p:cTn id="25"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30" dur="26">
                                          <p:stCondLst>
                                            <p:cond delay="650"/>
                                          </p:stCondLst>
                                        </p:cTn>
                                        <p:tgtEl>
                                          <p:spTgt spid="12"/>
                                        </p:tgtEl>
                                      </p:cBhvr>
                                      <p:to x="100000" y="60000"/>
                                    </p:animScale>
                                    <p:animScale>
                                      <p:cBhvr>
                                        <p:cTn id="31" dur="166" decel="50000">
                                          <p:stCondLst>
                                            <p:cond delay="676"/>
                                          </p:stCondLst>
                                        </p:cTn>
                                        <p:tgtEl>
                                          <p:spTgt spid="12"/>
                                        </p:tgtEl>
                                      </p:cBhvr>
                                      <p:to x="100000" y="100000"/>
                                    </p:animScale>
                                    <p:animScale>
                                      <p:cBhvr>
                                        <p:cTn id="32" dur="26">
                                          <p:stCondLst>
                                            <p:cond delay="1312"/>
                                          </p:stCondLst>
                                        </p:cTn>
                                        <p:tgtEl>
                                          <p:spTgt spid="12"/>
                                        </p:tgtEl>
                                      </p:cBhvr>
                                      <p:to x="100000" y="80000"/>
                                    </p:animScale>
                                    <p:animScale>
                                      <p:cBhvr>
                                        <p:cTn id="33" dur="166" decel="50000">
                                          <p:stCondLst>
                                            <p:cond delay="1338"/>
                                          </p:stCondLst>
                                        </p:cTn>
                                        <p:tgtEl>
                                          <p:spTgt spid="12"/>
                                        </p:tgtEl>
                                      </p:cBhvr>
                                      <p:to x="100000" y="100000"/>
                                    </p:animScale>
                                    <p:animScale>
                                      <p:cBhvr>
                                        <p:cTn id="34" dur="26">
                                          <p:stCondLst>
                                            <p:cond delay="1642"/>
                                          </p:stCondLst>
                                        </p:cTn>
                                        <p:tgtEl>
                                          <p:spTgt spid="12"/>
                                        </p:tgtEl>
                                      </p:cBhvr>
                                      <p:to x="100000" y="90000"/>
                                    </p:animScale>
                                    <p:animScale>
                                      <p:cBhvr>
                                        <p:cTn id="35" dur="166" decel="50000">
                                          <p:stCondLst>
                                            <p:cond delay="1668"/>
                                          </p:stCondLst>
                                        </p:cTn>
                                        <p:tgtEl>
                                          <p:spTgt spid="12"/>
                                        </p:tgtEl>
                                      </p:cBhvr>
                                      <p:to x="100000" y="100000"/>
                                    </p:animScale>
                                    <p:animScale>
                                      <p:cBhvr>
                                        <p:cTn id="36" dur="26">
                                          <p:stCondLst>
                                            <p:cond delay="1808"/>
                                          </p:stCondLst>
                                        </p:cTn>
                                        <p:tgtEl>
                                          <p:spTgt spid="12"/>
                                        </p:tgtEl>
                                      </p:cBhvr>
                                      <p:to x="100000" y="95000"/>
                                    </p:animScale>
                                    <p:animScale>
                                      <p:cBhvr>
                                        <p:cTn id="37" dur="166" decel="50000">
                                          <p:stCondLst>
                                            <p:cond delay="1834"/>
                                          </p:stCondLst>
                                        </p:cTn>
                                        <p:tgtEl>
                                          <p:spTgt spid="1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1" name="矩形 6">
            <a:extLst>
              <a:ext uri="{FF2B5EF4-FFF2-40B4-BE49-F238E27FC236}">
                <a16:creationId xmlns:a16="http://schemas.microsoft.com/office/drawing/2014/main" xmlns="" id="{568A8B9F-AE83-4847-A266-DF3A5FF3B858}"/>
              </a:ext>
            </a:extLst>
          </p:cNvPr>
          <p:cNvSpPr>
            <a:spLocks noChangeArrowheads="1"/>
          </p:cNvSpPr>
          <p:nvPr/>
        </p:nvSpPr>
        <p:spPr bwMode="auto">
          <a:xfrm>
            <a:off x="7210425" y="30099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楷体_GB2312" panose="02010609030101010101" pitchFamily="49" charset="-122"/>
              <a:ea typeface="楷体_GB2312" panose="02010609030101010101" pitchFamily="49" charset="-122"/>
              <a:cs typeface="+mn-cs"/>
            </a:endParaRPr>
          </a:p>
        </p:txBody>
      </p:sp>
      <p:sp>
        <p:nvSpPr>
          <p:cNvPr id="9" name="Rectangle 2">
            <a:extLst>
              <a:ext uri="{FF2B5EF4-FFF2-40B4-BE49-F238E27FC236}">
                <a16:creationId xmlns:a16="http://schemas.microsoft.com/office/drawing/2014/main" xmlns="" id="{1A56F547-021D-4A4C-B40C-C2AD5AF7B853}"/>
              </a:ext>
            </a:extLst>
          </p:cNvPr>
          <p:cNvSpPr txBox="1">
            <a:spLocks noChangeArrowheads="1"/>
          </p:cNvSpPr>
          <p:nvPr/>
        </p:nvSpPr>
        <p:spPr>
          <a:xfrm>
            <a:off x="1889125" y="1140858"/>
            <a:ext cx="5791200" cy="1143000"/>
          </a:xfrm>
          <a:prstGeom prst="rect">
            <a:avLst/>
          </a:prstGeom>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自我管理技能的发现</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cxnSp>
        <p:nvCxnSpPr>
          <p:cNvPr id="15" name="直接连接符 14">
            <a:extLst>
              <a:ext uri="{FF2B5EF4-FFF2-40B4-BE49-F238E27FC236}">
                <a16:creationId xmlns:a16="http://schemas.microsoft.com/office/drawing/2014/main" xmlns="" id="{0EB2C3B4-B703-43DF-9143-DD9CF652DA08}"/>
              </a:ext>
            </a:extLst>
          </p:cNvPr>
          <p:cNvCxnSpPr/>
          <p:nvPr/>
        </p:nvCxnSpPr>
        <p:spPr>
          <a:xfrm>
            <a:off x="1981200" y="1807608"/>
            <a:ext cx="6400800"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Rectangle 3">
            <a:extLst>
              <a:ext uri="{FF2B5EF4-FFF2-40B4-BE49-F238E27FC236}">
                <a16:creationId xmlns:a16="http://schemas.microsoft.com/office/drawing/2014/main" xmlns="" id="{543D5C9C-1E74-4978-9650-D4F29468884B}"/>
              </a:ext>
            </a:extLst>
          </p:cNvPr>
          <p:cNvSpPr txBox="1">
            <a:spLocks noChangeArrowheads="1"/>
          </p:cNvSpPr>
          <p:nvPr/>
        </p:nvSpPr>
        <p:spPr>
          <a:xfrm>
            <a:off x="1992313" y="2264808"/>
            <a:ext cx="6858000" cy="3124200"/>
          </a:xfrm>
          <a:prstGeom prst="rect">
            <a:avLst/>
          </a:prstGeom>
        </p:spPr>
        <p:txBody>
          <a:bodyPr/>
          <a:lstStyle/>
          <a:p>
            <a:pPr marL="0" marR="0" lvl="0" indent="0" algn="l" defTabSz="914400" rtl="0" eaLnBrk="1" fontAlgn="auto" latinLnBrk="1" hangingPunct="1">
              <a:lnSpc>
                <a:spcPct val="150000"/>
              </a:lnSpc>
              <a:spcBef>
                <a:spcPct val="20000"/>
              </a:spcBef>
              <a:spcAft>
                <a:spcPts val="0"/>
              </a:spcAft>
              <a:buClrTx/>
              <a:buSzTx/>
              <a:buFontTx/>
              <a:buNone/>
              <a:tabLst/>
              <a:defRPr/>
            </a:pPr>
            <a:r>
              <a:rPr kumimoji="0" lang="zh-CN" altLang="en-US" sz="2400" b="0"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rPr>
              <a:t>请用</a:t>
            </a:r>
            <a:r>
              <a:rPr kumimoji="0" lang="en-US" altLang="zh-CN" sz="2400" b="0"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rPr>
              <a:t>5</a:t>
            </a:r>
            <a:r>
              <a:rPr kumimoji="0" lang="zh-CN" altLang="en-US" sz="2400" b="0"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rPr>
              <a:t>个形容词来描述你的优点</a:t>
            </a:r>
          </a:p>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在老师眼里，你是一个什么样的学生？</a:t>
            </a:r>
          </a:p>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你的同学通常怎么评价你？</a:t>
            </a:r>
          </a:p>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通常，你给人留下最深刻的印象会是什么？</a:t>
            </a:r>
          </a:p>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你觉得自己身上最明显的特点是什么？</a:t>
            </a:r>
          </a:p>
          <a:p>
            <a:pPr marL="0" marR="0" lvl="0" indent="0" algn="l" defTabSz="914400" rtl="0" eaLnBrk="1" fontAlgn="auto" latinLnBrk="1" hangingPunct="1">
              <a:lnSpc>
                <a:spcPct val="150000"/>
              </a:lnSpc>
              <a:spcBef>
                <a:spcPct val="2000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a:t>
            </a:r>
          </a:p>
          <a:p>
            <a:pPr marL="0" marR="0" lvl="0" indent="0" algn="l" defTabSz="914400" rtl="0" eaLnBrk="1" fontAlgn="auto" latinLnBrk="1" hangingPunct="1">
              <a:lnSpc>
                <a:spcPct val="160000"/>
              </a:lnSpc>
              <a:spcBef>
                <a:spcPct val="20000"/>
              </a:spcBef>
              <a:spcAft>
                <a:spcPts val="0"/>
              </a:spcAft>
              <a:buClrTx/>
              <a:buSzTx/>
              <a:buFontTx/>
              <a:buNone/>
              <a:tabLst/>
              <a:defRPr/>
            </a:pPr>
            <a:endParaRPr kumimoji="0" lang="zh-CN" altLang="en-US" sz="32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5" name="矩形 6">
            <a:extLst>
              <a:ext uri="{FF2B5EF4-FFF2-40B4-BE49-F238E27FC236}">
                <a16:creationId xmlns:a16="http://schemas.microsoft.com/office/drawing/2014/main" xmlns="" id="{22EE813D-B98B-4CD4-AB5D-A7DC6965106B}"/>
              </a:ext>
            </a:extLst>
          </p:cNvPr>
          <p:cNvSpPr>
            <a:spLocks noChangeArrowheads="1"/>
          </p:cNvSpPr>
          <p:nvPr/>
        </p:nvSpPr>
        <p:spPr bwMode="auto">
          <a:xfrm>
            <a:off x="7210425" y="30099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楷体_GB2312" panose="02010609030101010101" pitchFamily="49" charset="-122"/>
              <a:ea typeface="楷体_GB2312" panose="02010609030101010101" pitchFamily="49" charset="-122"/>
              <a:cs typeface="+mn-cs"/>
            </a:endParaRPr>
          </a:p>
        </p:txBody>
      </p:sp>
      <p:sp>
        <p:nvSpPr>
          <p:cNvPr id="9" name="Rectangle 2">
            <a:extLst>
              <a:ext uri="{FF2B5EF4-FFF2-40B4-BE49-F238E27FC236}">
                <a16:creationId xmlns:a16="http://schemas.microsoft.com/office/drawing/2014/main" xmlns="" id="{393196AE-AA67-4C3C-BD66-B6DF22DFCB85}"/>
              </a:ext>
            </a:extLst>
          </p:cNvPr>
          <p:cNvSpPr txBox="1">
            <a:spLocks noChangeArrowheads="1"/>
          </p:cNvSpPr>
          <p:nvPr/>
        </p:nvSpPr>
        <p:spPr>
          <a:xfrm>
            <a:off x="1889125" y="1183247"/>
            <a:ext cx="5791200" cy="1143000"/>
          </a:xfrm>
          <a:prstGeom prst="rect">
            <a:avLst/>
          </a:prstGeom>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自我管理技能的获得</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cxnSp>
        <p:nvCxnSpPr>
          <p:cNvPr id="15" name="直接连接符 14">
            <a:extLst>
              <a:ext uri="{FF2B5EF4-FFF2-40B4-BE49-F238E27FC236}">
                <a16:creationId xmlns:a16="http://schemas.microsoft.com/office/drawing/2014/main" xmlns="" id="{18F8A0C3-1B4C-4FF8-BA30-ACD4152E6FE5}"/>
              </a:ext>
            </a:extLst>
          </p:cNvPr>
          <p:cNvCxnSpPr/>
          <p:nvPr/>
        </p:nvCxnSpPr>
        <p:spPr>
          <a:xfrm>
            <a:off x="1981200" y="1849997"/>
            <a:ext cx="6400800"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Rectangle 3">
            <a:extLst>
              <a:ext uri="{FF2B5EF4-FFF2-40B4-BE49-F238E27FC236}">
                <a16:creationId xmlns:a16="http://schemas.microsoft.com/office/drawing/2014/main" xmlns="" id="{13BADC63-B70B-40D4-8DE4-83A9B736D68F}"/>
              </a:ext>
            </a:extLst>
          </p:cNvPr>
          <p:cNvSpPr txBox="1">
            <a:spLocks noChangeArrowheads="1"/>
          </p:cNvSpPr>
          <p:nvPr/>
        </p:nvSpPr>
        <p:spPr>
          <a:xfrm>
            <a:off x="2279650" y="2035735"/>
            <a:ext cx="6858000" cy="3124200"/>
          </a:xfrm>
          <a:prstGeom prst="rect">
            <a:avLst/>
          </a:prstGeom>
        </p:spPr>
        <p:txBody>
          <a:bodyPr/>
          <a:lstStyle/>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榜样的力量，认同与练习</a:t>
            </a:r>
          </a:p>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观念的多元化</a:t>
            </a:r>
          </a:p>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自我认知的提高</a:t>
            </a:r>
          </a:p>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意志力的培养</a:t>
            </a:r>
          </a:p>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丰富的精神生活</a:t>
            </a:r>
          </a:p>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业余爱好，娱乐休闲，社团活动，家庭职责</a:t>
            </a:r>
          </a:p>
          <a:p>
            <a:pPr marL="0" marR="0" lvl="0" indent="0" algn="l" defTabSz="914400" rtl="0" eaLnBrk="1" fontAlgn="auto" latinLnBrk="1" hangingPunct="1">
              <a:lnSpc>
                <a:spcPct val="160000"/>
              </a:lnSpc>
              <a:spcBef>
                <a:spcPct val="20000"/>
              </a:spcBef>
              <a:spcAft>
                <a:spcPts val="0"/>
              </a:spcAft>
              <a:buClrTx/>
              <a:buSzTx/>
              <a:buFontTx/>
              <a:buNone/>
              <a:tabLst/>
              <a:defRPr/>
            </a:pPr>
            <a:endParaRPr kumimoji="0" lang="zh-CN" altLang="en-US" sz="32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fade">
                                      <p:cBhvr>
                                        <p:cTn id="17" dur="500"/>
                                        <p:tgtEl>
                                          <p:spTgt spid="1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xEl>
                                              <p:pRg st="3" end="3"/>
                                            </p:txEl>
                                          </p:spTgt>
                                        </p:tgtEl>
                                        <p:attrNameLst>
                                          <p:attrName>style.visibility</p:attrName>
                                        </p:attrNameLst>
                                      </p:cBhvr>
                                      <p:to>
                                        <p:strVal val="visible"/>
                                      </p:to>
                                    </p:set>
                                    <p:animEffect transition="in" filter="fade">
                                      <p:cBhvr>
                                        <p:cTn id="22" dur="500"/>
                                        <p:tgtEl>
                                          <p:spTgt spid="16">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xEl>
                                              <p:pRg st="4" end="4"/>
                                            </p:txEl>
                                          </p:spTgt>
                                        </p:tgtEl>
                                        <p:attrNameLst>
                                          <p:attrName>style.visibility</p:attrName>
                                        </p:attrNameLst>
                                      </p:cBhvr>
                                      <p:to>
                                        <p:strVal val="visible"/>
                                      </p:to>
                                    </p:set>
                                    <p:animEffect transition="in" filter="fade">
                                      <p:cBhvr>
                                        <p:cTn id="27" dur="500"/>
                                        <p:tgtEl>
                                          <p:spTgt spid="16">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xEl>
                                              <p:pRg st="5" end="5"/>
                                            </p:txEl>
                                          </p:spTgt>
                                        </p:tgtEl>
                                        <p:attrNameLst>
                                          <p:attrName>style.visibility</p:attrName>
                                        </p:attrNameLst>
                                      </p:cBhvr>
                                      <p:to>
                                        <p:strVal val="visible"/>
                                      </p:to>
                                    </p:set>
                                    <p:animEffect transition="in" filter="fade">
                                      <p:cBhvr>
                                        <p:cTn id="32" dur="500"/>
                                        <p:tgtEl>
                                          <p:spTgt spid="1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3" name="矩形 6">
            <a:extLst>
              <a:ext uri="{FF2B5EF4-FFF2-40B4-BE49-F238E27FC236}">
                <a16:creationId xmlns:a16="http://schemas.microsoft.com/office/drawing/2014/main" xmlns="" id="{280F6BE0-03A1-436B-820A-229B19393F7C}"/>
              </a:ext>
            </a:extLst>
          </p:cNvPr>
          <p:cNvSpPr>
            <a:spLocks noChangeArrowheads="1"/>
          </p:cNvSpPr>
          <p:nvPr/>
        </p:nvSpPr>
        <p:spPr bwMode="auto">
          <a:xfrm>
            <a:off x="7210425" y="30099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楷体_GB2312" panose="02010609030101010101" pitchFamily="49" charset="-122"/>
              <a:ea typeface="楷体_GB2312" panose="02010609030101010101" pitchFamily="49" charset="-122"/>
              <a:cs typeface="+mn-cs"/>
            </a:endParaRPr>
          </a:p>
        </p:txBody>
      </p:sp>
      <p:sp>
        <p:nvSpPr>
          <p:cNvPr id="89094" name="Rectangle 2">
            <a:extLst>
              <a:ext uri="{FF2B5EF4-FFF2-40B4-BE49-F238E27FC236}">
                <a16:creationId xmlns:a16="http://schemas.microsoft.com/office/drawing/2014/main" xmlns="" id="{91A28E66-1003-4988-AC7E-A3CC2A3FB260}"/>
              </a:ext>
            </a:extLst>
          </p:cNvPr>
          <p:cNvSpPr txBox="1">
            <a:spLocks noChangeArrowheads="1"/>
          </p:cNvSpPr>
          <p:nvPr/>
        </p:nvSpPr>
        <p:spPr bwMode="auto">
          <a:xfrm>
            <a:off x="1889125" y="1068195"/>
            <a:ext cx="5791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zh-CN" altLang="en-US" sz="36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三类技能的结合与表达 </a:t>
            </a:r>
          </a:p>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zh-CN" altLang="en-US" sz="36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zh-CN" altLang="en-US" sz="36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15" name="直接连接符 14">
            <a:extLst>
              <a:ext uri="{FF2B5EF4-FFF2-40B4-BE49-F238E27FC236}">
                <a16:creationId xmlns:a16="http://schemas.microsoft.com/office/drawing/2014/main" xmlns="" id="{3211CE70-5FC7-4AD0-9E40-883C3F6A1781}"/>
              </a:ext>
            </a:extLst>
          </p:cNvPr>
          <p:cNvCxnSpPr/>
          <p:nvPr/>
        </p:nvCxnSpPr>
        <p:spPr>
          <a:xfrm>
            <a:off x="1981200" y="1734945"/>
            <a:ext cx="6400800"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Rectangle 3">
            <a:extLst>
              <a:ext uri="{FF2B5EF4-FFF2-40B4-BE49-F238E27FC236}">
                <a16:creationId xmlns:a16="http://schemas.microsoft.com/office/drawing/2014/main" xmlns="" id="{2E42A9CC-CC7A-4E55-86BE-2D34B8DD3F21}"/>
              </a:ext>
            </a:extLst>
          </p:cNvPr>
          <p:cNvSpPr txBox="1">
            <a:spLocks noChangeArrowheads="1"/>
          </p:cNvSpPr>
          <p:nvPr/>
        </p:nvSpPr>
        <p:spPr bwMode="auto">
          <a:xfrm>
            <a:off x="1981200" y="2181033"/>
            <a:ext cx="74168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342900" marR="0" lvl="0" indent="-342900" algn="just" defTabSz="914400" rtl="0" eaLnBrk="1" fontAlgn="auto" latinLnBrk="0" hangingPunct="1">
              <a:lnSpc>
                <a:spcPct val="110000"/>
              </a:lnSpc>
              <a:spcBef>
                <a:spcPct val="20000"/>
              </a:spcBef>
              <a:spcAft>
                <a:spcPts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将专业知识技能、可迁移技能和自我管理技能结合在一起时，就能</a:t>
            </a:r>
            <a:r>
              <a:rPr kumimoji="0" lang="zh-CN" altLang="en-US" sz="24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对个人技能提供具体的证明</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。例如，</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10000"/>
              </a:lnSpc>
              <a:spcBef>
                <a:spcPct val="20000"/>
              </a:spcBef>
              <a:spcAft>
                <a:spcPts val="0"/>
              </a:spcAft>
              <a:buClrTx/>
              <a:buSzTx/>
              <a:buFontTx/>
              <a:buNone/>
              <a:tabLst/>
              <a:defRPr/>
            </a:pP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342900" marR="0" lvl="0" indent="-342900" algn="ctr" defTabSz="914400" rtl="0" eaLnBrk="1" fontAlgn="auto" latinLnBrk="0" hangingPunct="1">
              <a:lnSpc>
                <a:spcPct val="110000"/>
              </a:lnSpc>
              <a:spcBef>
                <a:spcPct val="20000"/>
              </a:spcBef>
              <a:spcAft>
                <a:spcPts val="0"/>
              </a:spcAft>
              <a:buClrTx/>
              <a:buSzTx/>
              <a:buFontTx/>
              <a:buNone/>
              <a:tabLst/>
              <a:defRPr/>
            </a:pPr>
            <a:r>
              <a:rPr kumimoji="0" lang="zh-CN" altLang="en-US" sz="2800" b="1" i="0" u="none" strike="noStrike" kern="1200" cap="none" spc="0" normalizeH="0" baseline="0" noProof="0" dirty="0">
                <a:ln>
                  <a:noFill/>
                </a:ln>
                <a:solidFill>
                  <a:srgbClr val="953735"/>
                </a:solidFill>
                <a:effectLst/>
                <a:uLnTx/>
                <a:uFillTx/>
                <a:latin typeface="微软雅黑" panose="020B0503020204020204" pitchFamily="34" charset="-122"/>
                <a:ea typeface="微软雅黑" panose="020B0503020204020204" pitchFamily="34" charset="-122"/>
                <a:cs typeface="+mn-cs"/>
              </a:rPr>
              <a:t>积极主动地</a:t>
            </a:r>
          </a:p>
          <a:p>
            <a:pPr marL="342900" marR="0" lvl="0" indent="-342900" algn="ctr" defTabSz="914400" rtl="0" eaLnBrk="1" fontAlgn="auto" latinLnBrk="0" hangingPunct="1">
              <a:lnSpc>
                <a:spcPct val="90000"/>
              </a:lnSpc>
              <a:spcBef>
                <a:spcPct val="20000"/>
              </a:spcBef>
              <a:spcAft>
                <a:spcPts val="0"/>
              </a:spcAft>
              <a:buClrTx/>
              <a:buSzTx/>
              <a:buFontTx/>
              <a:buNone/>
              <a:tabLst/>
              <a:defRPr/>
            </a:pPr>
            <a:r>
              <a:rPr kumimoji="0" lang="en-US" altLang="zh-CN" sz="4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p>
          <a:p>
            <a:pPr marL="342900" marR="0" lvl="0" indent="-342900" algn="ctr" defTabSz="914400" rtl="0" eaLnBrk="1" fontAlgn="auto" latinLnBrk="0" hangingPunct="1">
              <a:lnSpc>
                <a:spcPct val="90000"/>
              </a:lnSpc>
              <a:spcBef>
                <a:spcPct val="20000"/>
              </a:spcBef>
              <a:spcAft>
                <a:spcPts val="0"/>
              </a:spcAft>
              <a:buClrTx/>
              <a:buSzTx/>
              <a:buFontTx/>
              <a:buNone/>
              <a:tabLst/>
              <a:defRPr/>
            </a:pPr>
            <a:r>
              <a:rPr kumimoji="0" lang="zh-CN" altLang="en-US" sz="2800" b="1" i="0" u="none" strike="noStrike" kern="1200" cap="none" spc="0" normalizeH="0" baseline="0" noProof="0" dirty="0">
                <a:ln>
                  <a:noFill/>
                </a:ln>
                <a:solidFill>
                  <a:srgbClr val="E46C0A"/>
                </a:solidFill>
                <a:effectLst/>
                <a:uLnTx/>
                <a:uFillTx/>
                <a:latin typeface="微软雅黑" panose="020B0503020204020204" pitchFamily="34" charset="-122"/>
                <a:ea typeface="微软雅黑" panose="020B0503020204020204" pitchFamily="34" charset="-122"/>
                <a:cs typeface="+mn-cs"/>
              </a:rPr>
              <a:t>自学</a:t>
            </a:r>
          </a:p>
          <a:p>
            <a:pPr marL="342900" marR="0" lvl="0" indent="-342900" algn="ctr" defTabSz="914400" rtl="0" eaLnBrk="1" fontAlgn="auto" latinLnBrk="0" hangingPunct="1">
              <a:lnSpc>
                <a:spcPct val="90000"/>
              </a:lnSpc>
              <a:spcBef>
                <a:spcPct val="20000"/>
              </a:spcBef>
              <a:spcAft>
                <a:spcPts val="0"/>
              </a:spcAft>
              <a:buClrTx/>
              <a:buSzTx/>
              <a:buFontTx/>
              <a:buNone/>
              <a:tabLst/>
              <a:defRPr/>
            </a:pPr>
            <a:r>
              <a:rPr kumimoji="0" lang="en-US" altLang="zh-CN" sz="3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p>
          <a:p>
            <a:pPr marL="342900" marR="0" lvl="0" indent="-342900" algn="ctr" defTabSz="914400" rtl="0" eaLnBrk="1" fontAlgn="auto" latinLnBrk="0" hangingPunct="1">
              <a:lnSpc>
                <a:spcPct val="90000"/>
              </a:lnSpc>
              <a:spcBef>
                <a:spcPct val="20000"/>
              </a:spcBef>
              <a:spcAft>
                <a:spcPts val="0"/>
              </a:spcAft>
              <a:buClrTx/>
              <a:buSzTx/>
              <a:buFontTx/>
              <a:buNone/>
              <a:tabLst/>
              <a:defRPr/>
            </a:pPr>
            <a:r>
              <a:rPr kumimoji="0" lang="zh-CN" altLang="en-US" sz="2800" b="1" i="0" u="none" strike="noStrike" kern="1200" cap="none" spc="0" normalizeH="0" baseline="0" noProof="0" dirty="0">
                <a:ln>
                  <a:noFill/>
                </a:ln>
                <a:solidFill>
                  <a:srgbClr val="31859C"/>
                </a:solidFill>
                <a:effectLst/>
                <a:uLnTx/>
                <a:uFillTx/>
                <a:latin typeface="微软雅黑" panose="020B0503020204020204" pitchFamily="34" charset="-122"/>
                <a:ea typeface="微软雅黑" panose="020B0503020204020204" pitchFamily="34" charset="-122"/>
                <a:cs typeface="+mn-cs"/>
              </a:rPr>
              <a:t>金融类知识 </a:t>
            </a:r>
          </a:p>
          <a:p>
            <a:pPr marL="342900" marR="0" lvl="0" indent="-342900" algn="l" defTabSz="914400" rtl="0" eaLnBrk="1" fontAlgn="auto" latinLnBrk="1" hangingPunct="1">
              <a:lnSpc>
                <a:spcPct val="150000"/>
              </a:lnSpc>
              <a:spcBef>
                <a:spcPct val="20000"/>
              </a:spcBef>
              <a:spcAft>
                <a:spcPts val="0"/>
              </a:spcAft>
              <a:buClrTx/>
              <a:buSzTx/>
              <a:buFont typeface="Wingdings" panose="05000000000000000000" pitchFamily="2" charset="2"/>
              <a:buChar char="p"/>
              <a:tabLst/>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1" hangingPunct="1">
              <a:lnSpc>
                <a:spcPct val="160000"/>
              </a:lnSpc>
              <a:spcBef>
                <a:spcPct val="20000"/>
              </a:spcBef>
              <a:spcAft>
                <a:spcPts val="0"/>
              </a:spcAft>
              <a:buClrTx/>
              <a:buSzTx/>
              <a:buFontTx/>
              <a:buNone/>
              <a:tabLst/>
              <a:defRPr/>
            </a:pPr>
            <a:endParaRPr kumimoji="0" lang="zh-CN" altLang="en-US" sz="3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2" end="2"/>
                                            </p:txEl>
                                          </p:spTgt>
                                        </p:tgtEl>
                                        <p:attrNameLst>
                                          <p:attrName>style.visibility</p:attrName>
                                        </p:attrNameLst>
                                      </p:cBhvr>
                                      <p:to>
                                        <p:strVal val="visible"/>
                                      </p:to>
                                    </p:set>
                                    <p:animEffect transition="in" filter="fade">
                                      <p:cBhvr>
                                        <p:cTn id="12" dur="500"/>
                                        <p:tgtEl>
                                          <p:spTgt spid="16">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3" end="3"/>
                                            </p:txEl>
                                          </p:spTgt>
                                        </p:tgtEl>
                                        <p:attrNameLst>
                                          <p:attrName>style.visibility</p:attrName>
                                        </p:attrNameLst>
                                      </p:cBhvr>
                                      <p:to>
                                        <p:strVal val="visible"/>
                                      </p:to>
                                    </p:set>
                                    <p:animEffect transition="in" filter="fade">
                                      <p:cBhvr>
                                        <p:cTn id="17" dur="500"/>
                                        <p:tgtEl>
                                          <p:spTgt spid="16">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xEl>
                                              <p:pRg st="4" end="4"/>
                                            </p:txEl>
                                          </p:spTgt>
                                        </p:tgtEl>
                                        <p:attrNameLst>
                                          <p:attrName>style.visibility</p:attrName>
                                        </p:attrNameLst>
                                      </p:cBhvr>
                                      <p:to>
                                        <p:strVal val="visible"/>
                                      </p:to>
                                    </p:set>
                                    <p:animEffect transition="in" filter="fade">
                                      <p:cBhvr>
                                        <p:cTn id="22" dur="500"/>
                                        <p:tgtEl>
                                          <p:spTgt spid="16">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xEl>
                                              <p:pRg st="5" end="5"/>
                                            </p:txEl>
                                          </p:spTgt>
                                        </p:tgtEl>
                                        <p:attrNameLst>
                                          <p:attrName>style.visibility</p:attrName>
                                        </p:attrNameLst>
                                      </p:cBhvr>
                                      <p:to>
                                        <p:strVal val="visible"/>
                                      </p:to>
                                    </p:set>
                                    <p:animEffect transition="in" filter="fade">
                                      <p:cBhvr>
                                        <p:cTn id="27" dur="500"/>
                                        <p:tgtEl>
                                          <p:spTgt spid="16">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xEl>
                                              <p:pRg st="6" end="6"/>
                                            </p:txEl>
                                          </p:spTgt>
                                        </p:tgtEl>
                                        <p:attrNameLst>
                                          <p:attrName>style.visibility</p:attrName>
                                        </p:attrNameLst>
                                      </p:cBhvr>
                                      <p:to>
                                        <p:strVal val="visible"/>
                                      </p:to>
                                    </p:set>
                                    <p:animEffect transition="in" filter="fade">
                                      <p:cBhvr>
                                        <p:cTn id="32" dur="500"/>
                                        <p:tgtEl>
                                          <p:spTgt spid="1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1" name="矩形 6">
            <a:extLst>
              <a:ext uri="{FF2B5EF4-FFF2-40B4-BE49-F238E27FC236}">
                <a16:creationId xmlns:a16="http://schemas.microsoft.com/office/drawing/2014/main" xmlns="" id="{BEF91BAF-2A42-48E6-996A-DF40B44E491E}"/>
              </a:ext>
            </a:extLst>
          </p:cNvPr>
          <p:cNvSpPr>
            <a:spLocks noChangeArrowheads="1"/>
          </p:cNvSpPr>
          <p:nvPr/>
        </p:nvSpPr>
        <p:spPr bwMode="auto">
          <a:xfrm>
            <a:off x="7210425" y="30099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楷体_GB2312" panose="02010609030101010101" pitchFamily="49" charset="-122"/>
              <a:ea typeface="楷体_GB2312" panose="02010609030101010101" pitchFamily="49" charset="-122"/>
              <a:cs typeface="+mn-cs"/>
            </a:endParaRPr>
          </a:p>
        </p:txBody>
      </p:sp>
      <p:sp>
        <p:nvSpPr>
          <p:cNvPr id="9" name="Rectangle 2">
            <a:extLst>
              <a:ext uri="{FF2B5EF4-FFF2-40B4-BE49-F238E27FC236}">
                <a16:creationId xmlns:a16="http://schemas.microsoft.com/office/drawing/2014/main" xmlns="" id="{D7F5B687-D56D-47BD-8CBB-E334231F0F38}"/>
              </a:ext>
            </a:extLst>
          </p:cNvPr>
          <p:cNvSpPr txBox="1">
            <a:spLocks noChangeArrowheads="1"/>
          </p:cNvSpPr>
          <p:nvPr/>
        </p:nvSpPr>
        <p:spPr>
          <a:xfrm>
            <a:off x="1889125" y="928911"/>
            <a:ext cx="5791200" cy="1143000"/>
          </a:xfrm>
          <a:prstGeom prst="rect">
            <a:avLst/>
          </a:prstGeom>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技能的结合与表达举例 </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cxnSp>
        <p:nvCxnSpPr>
          <p:cNvPr id="15" name="直接连接符 14">
            <a:extLst>
              <a:ext uri="{FF2B5EF4-FFF2-40B4-BE49-F238E27FC236}">
                <a16:creationId xmlns:a16="http://schemas.microsoft.com/office/drawing/2014/main" xmlns="" id="{E3CE2D5F-079B-4184-9B4E-1CFD21C2D638}"/>
              </a:ext>
            </a:extLst>
          </p:cNvPr>
          <p:cNvCxnSpPr/>
          <p:nvPr/>
        </p:nvCxnSpPr>
        <p:spPr>
          <a:xfrm>
            <a:off x="1981200" y="1595661"/>
            <a:ext cx="6400800"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Rectangle 3">
            <a:extLst>
              <a:ext uri="{FF2B5EF4-FFF2-40B4-BE49-F238E27FC236}">
                <a16:creationId xmlns:a16="http://schemas.microsoft.com/office/drawing/2014/main" xmlns="" id="{EFF2C5C9-C184-4D2B-9698-BA56B205998F}"/>
              </a:ext>
            </a:extLst>
          </p:cNvPr>
          <p:cNvSpPr txBox="1">
            <a:spLocks noChangeArrowheads="1"/>
          </p:cNvSpPr>
          <p:nvPr/>
        </p:nvSpPr>
        <p:spPr>
          <a:xfrm>
            <a:off x="1992313" y="1856011"/>
            <a:ext cx="6858000" cy="3124200"/>
          </a:xfrm>
          <a:prstGeom prst="rect">
            <a:avLst/>
          </a:prstGeom>
        </p:spPr>
        <p:txBody>
          <a:bodyPr/>
          <a:lstStyle/>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娴熟地</a:t>
            </a:r>
            <a:r>
              <a:rPr kumimoji="0" lang="en-US" altLang="zh-CN"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翻译</a:t>
            </a:r>
            <a:r>
              <a:rPr kumimoji="0" lang="en-US" altLang="zh-CN"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英文资料</a:t>
            </a:r>
          </a:p>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细致地</a:t>
            </a:r>
            <a:r>
              <a:rPr kumimoji="0" lang="en-US" altLang="zh-CN"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归类</a:t>
            </a:r>
            <a:r>
              <a:rPr kumimoji="0" lang="en-US" altLang="zh-CN"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办公文档</a:t>
            </a:r>
          </a:p>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全面地</a:t>
            </a:r>
            <a:r>
              <a:rPr kumimoji="0" lang="en-US" altLang="zh-CN"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考虑</a:t>
            </a:r>
            <a:r>
              <a:rPr kumimoji="0" lang="en-US" altLang="zh-CN"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班级管理工作</a:t>
            </a:r>
          </a:p>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独立</a:t>
            </a:r>
            <a:r>
              <a:rPr kumimoji="0" lang="en-US" altLang="zh-CN"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组织</a:t>
            </a:r>
            <a:r>
              <a:rPr kumimoji="0" lang="en-US" altLang="zh-CN"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-200</a:t>
            </a: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余人参加大型院系文艺晚会</a:t>
            </a:r>
          </a:p>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400" b="0"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rPr>
              <a:t>兼职</a:t>
            </a:r>
            <a:r>
              <a:rPr kumimoji="0" lang="en-US" altLang="zh-CN" sz="2400" b="0"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rPr>
              <a:t>-</a:t>
            </a:r>
            <a:r>
              <a:rPr kumimoji="0" lang="zh-CN" altLang="en-US" sz="2400" b="0"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rPr>
              <a:t>销售工作，锻炼了</a:t>
            </a:r>
            <a:r>
              <a:rPr kumimoji="0" lang="en-US" altLang="zh-CN" sz="2400" b="0"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rPr>
              <a:t>-</a:t>
            </a:r>
            <a:r>
              <a:rPr kumimoji="0" lang="zh-CN" altLang="en-US" sz="2400" b="0"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rPr>
              <a:t>吃苦耐劳的精神，培养了</a:t>
            </a:r>
            <a:r>
              <a:rPr kumimoji="0" lang="en-US" altLang="zh-CN" sz="2400" b="0"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rPr>
              <a:t>-</a:t>
            </a:r>
            <a:r>
              <a:rPr kumimoji="0" lang="zh-CN" altLang="en-US" sz="2400" b="0"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rPr>
              <a:t>与客户清晰</a:t>
            </a:r>
            <a:r>
              <a:rPr kumimoji="0" lang="en-US" altLang="zh-CN" sz="2400" b="0"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rPr>
              <a:t>-</a:t>
            </a:r>
            <a:r>
              <a:rPr kumimoji="0" lang="zh-CN" altLang="en-US" sz="2400" b="0"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rPr>
              <a:t>沟通、快速</a:t>
            </a:r>
            <a:r>
              <a:rPr kumimoji="0" lang="en-US" altLang="zh-CN" sz="2400" b="0"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rPr>
              <a:t>-</a:t>
            </a:r>
            <a:r>
              <a:rPr kumimoji="0" lang="zh-CN" altLang="en-US" sz="2400" b="0"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rPr>
              <a:t>了解并满足</a:t>
            </a:r>
            <a:r>
              <a:rPr kumimoji="0" lang="en-US" altLang="zh-CN" sz="2400" b="0"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rPr>
              <a:t>-</a:t>
            </a:r>
            <a:r>
              <a:rPr kumimoji="0" lang="zh-CN" altLang="en-US" sz="2400" b="0"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rPr>
              <a:t>客户需求的能力。</a:t>
            </a:r>
          </a:p>
          <a:p>
            <a:pPr marL="0" marR="0" lvl="0" indent="0" algn="l" defTabSz="914400" rtl="0" eaLnBrk="1" fontAlgn="auto" latinLnBrk="1" hangingPunct="1">
              <a:lnSpc>
                <a:spcPct val="160000"/>
              </a:lnSpc>
              <a:spcBef>
                <a:spcPct val="20000"/>
              </a:spcBef>
              <a:spcAft>
                <a:spcPts val="0"/>
              </a:spcAft>
              <a:buClrTx/>
              <a:buSzTx/>
              <a:buFontTx/>
              <a:buNone/>
              <a:tabLst/>
              <a:defRPr/>
            </a:pPr>
            <a:endParaRPr kumimoji="0" lang="zh-CN" altLang="en-US" sz="32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fade">
                                      <p:cBhvr>
                                        <p:cTn id="17" dur="500"/>
                                        <p:tgtEl>
                                          <p:spTgt spid="1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xEl>
                                              <p:pRg st="3" end="3"/>
                                            </p:txEl>
                                          </p:spTgt>
                                        </p:tgtEl>
                                        <p:attrNameLst>
                                          <p:attrName>style.visibility</p:attrName>
                                        </p:attrNameLst>
                                      </p:cBhvr>
                                      <p:to>
                                        <p:strVal val="visible"/>
                                      </p:to>
                                    </p:set>
                                    <p:animEffect transition="in" filter="fade">
                                      <p:cBhvr>
                                        <p:cTn id="22" dur="500"/>
                                        <p:tgtEl>
                                          <p:spTgt spid="16">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xEl>
                                              <p:pRg st="4" end="4"/>
                                            </p:txEl>
                                          </p:spTgt>
                                        </p:tgtEl>
                                        <p:attrNameLst>
                                          <p:attrName>style.visibility</p:attrName>
                                        </p:attrNameLst>
                                      </p:cBhvr>
                                      <p:to>
                                        <p:strVal val="visible"/>
                                      </p:to>
                                    </p:set>
                                    <p:animEffect transition="in" filter="fade">
                                      <p:cBhvr>
                                        <p:cTn id="27" dur="500"/>
                                        <p:tgtEl>
                                          <p:spTgt spid="1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5" name="矩形 6">
            <a:extLst>
              <a:ext uri="{FF2B5EF4-FFF2-40B4-BE49-F238E27FC236}">
                <a16:creationId xmlns:a16="http://schemas.microsoft.com/office/drawing/2014/main" xmlns="" id="{18DF5BC1-498E-4FD5-9AC3-999DA16D8E09}"/>
              </a:ext>
            </a:extLst>
          </p:cNvPr>
          <p:cNvSpPr>
            <a:spLocks noChangeArrowheads="1"/>
          </p:cNvSpPr>
          <p:nvPr/>
        </p:nvSpPr>
        <p:spPr bwMode="auto">
          <a:xfrm>
            <a:off x="7210425" y="30099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楷体_GB2312" panose="02010609030101010101" pitchFamily="49" charset="-122"/>
              <a:ea typeface="楷体_GB2312" panose="02010609030101010101" pitchFamily="49" charset="-122"/>
              <a:cs typeface="+mn-cs"/>
            </a:endParaRPr>
          </a:p>
        </p:txBody>
      </p:sp>
      <p:sp>
        <p:nvSpPr>
          <p:cNvPr id="92166" name="Rectangle 2">
            <a:extLst>
              <a:ext uri="{FF2B5EF4-FFF2-40B4-BE49-F238E27FC236}">
                <a16:creationId xmlns:a16="http://schemas.microsoft.com/office/drawing/2014/main" xmlns="" id="{91DED338-A911-4F3D-8EE0-42B8203F7B18}"/>
              </a:ext>
            </a:extLst>
          </p:cNvPr>
          <p:cNvSpPr txBox="1">
            <a:spLocks noChangeArrowheads="1"/>
          </p:cNvSpPr>
          <p:nvPr/>
        </p:nvSpPr>
        <p:spPr bwMode="auto">
          <a:xfrm>
            <a:off x="1981200" y="989204"/>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ctr" defTabSz="914400" rtl="0" eaLnBrk="1" fontAlgn="auto" latinLnBrk="1" hangingPunct="1">
              <a:lnSpc>
                <a:spcPct val="100000"/>
              </a:lnSpc>
              <a:spcBef>
                <a:spcPct val="0"/>
              </a:spcBef>
              <a:spcAft>
                <a:spcPts val="0"/>
              </a:spcAft>
              <a:buClrTx/>
              <a:buSzTx/>
              <a:buFontTx/>
              <a:buNone/>
              <a:tabLst/>
              <a:defRPr/>
            </a:pPr>
            <a:r>
              <a:rPr kumimoji="0" lang="zh-CN" altLang="en-US" sz="3600" b="1" i="0" u="none" strike="noStrike" kern="120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n-cs"/>
              </a:rPr>
              <a:t>目录</a:t>
            </a:r>
          </a:p>
        </p:txBody>
      </p:sp>
      <p:sp>
        <p:nvSpPr>
          <p:cNvPr id="16" name="Rectangle 3">
            <a:extLst>
              <a:ext uri="{FF2B5EF4-FFF2-40B4-BE49-F238E27FC236}">
                <a16:creationId xmlns:a16="http://schemas.microsoft.com/office/drawing/2014/main" xmlns="" id="{02217F58-AC98-46ED-8D63-9FA97C002FAA}"/>
              </a:ext>
            </a:extLst>
          </p:cNvPr>
          <p:cNvSpPr txBox="1">
            <a:spLocks noChangeArrowheads="1"/>
          </p:cNvSpPr>
          <p:nvPr/>
        </p:nvSpPr>
        <p:spPr>
          <a:xfrm>
            <a:off x="3792539" y="2340166"/>
            <a:ext cx="6135687" cy="3136900"/>
          </a:xfrm>
          <a:prstGeom prst="rect">
            <a:avLst/>
          </a:prstGeom>
        </p:spPr>
        <p:txBody>
          <a:bodyPr>
            <a:normAutofit fontScale="92500" lnSpcReduction="10000"/>
          </a:bodyPr>
          <a:lstStyle>
            <a:lvl1pPr marL="0" indent="0" algn="ctr" defTabSz="914400" rtl="0" eaLnBrk="1" latinLnBrk="1"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1"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1"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457200" marR="0" lvl="0" indent="-457200" algn="l" defTabSz="914400" rtl="0" eaLnBrk="1" fontAlgn="auto" latinLnBrk="1" hangingPunct="1">
              <a:lnSpc>
                <a:spcPct val="140000"/>
              </a:lnSpc>
              <a:spcBef>
                <a:spcPct val="20000"/>
              </a:spcBef>
              <a:spcAft>
                <a:spcPts val="0"/>
              </a:spcAft>
              <a:buClrTx/>
              <a:buSzTx/>
              <a:buFont typeface="Wingdings" pitchFamily="2" charset="2"/>
              <a:buChar char="p"/>
              <a:tabLst/>
              <a:defRPr/>
            </a:pPr>
            <a:r>
              <a:rPr kumimoji="0" lang="zh-CN" altLang="en-US"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技能</a:t>
            </a:r>
          </a:p>
          <a:p>
            <a:pPr marL="457200" marR="0" lvl="0" indent="-457200" algn="l" defTabSz="914400" rtl="0" eaLnBrk="1" fontAlgn="auto" latinLnBrk="1" hangingPunct="1">
              <a:lnSpc>
                <a:spcPct val="140000"/>
              </a:lnSpc>
              <a:spcBef>
                <a:spcPct val="20000"/>
              </a:spcBef>
              <a:spcAft>
                <a:spcPts val="0"/>
              </a:spcAft>
              <a:buClrTx/>
              <a:buSzTx/>
              <a:buFont typeface="Wingdings" pitchFamily="2" charset="2"/>
              <a:buChar char="p"/>
              <a:tabLst/>
              <a:defRPr/>
            </a:pPr>
            <a:r>
              <a:rPr kumimoji="0" lang="zh-CN" altLang="en-US"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技能的分类</a:t>
            </a:r>
          </a:p>
          <a:p>
            <a:pPr marL="457200" marR="0" lvl="0" indent="-457200" algn="l" defTabSz="914400" rtl="0" eaLnBrk="1" fontAlgn="auto" latinLnBrk="1" hangingPunct="1">
              <a:lnSpc>
                <a:spcPct val="140000"/>
              </a:lnSpc>
              <a:spcBef>
                <a:spcPct val="20000"/>
              </a:spcBef>
              <a:spcAft>
                <a:spcPts val="0"/>
              </a:spcAft>
              <a:buClrTx/>
              <a:buSzTx/>
              <a:buFont typeface="Wingdings" pitchFamily="2" charset="2"/>
              <a:buChar char="p"/>
              <a:tabLst/>
              <a:defRPr/>
            </a:pPr>
            <a:r>
              <a:rPr kumimoji="0" lang="zh-CN" altLang="en-US" sz="28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对自我技能的探索</a:t>
            </a:r>
          </a:p>
          <a:p>
            <a:pPr marL="457200" marR="0" lvl="0" indent="-457200" algn="l" defTabSz="914400" rtl="0" eaLnBrk="1" fontAlgn="auto" latinLnBrk="1" hangingPunct="1">
              <a:lnSpc>
                <a:spcPct val="140000"/>
              </a:lnSpc>
              <a:spcBef>
                <a:spcPct val="20000"/>
              </a:spcBef>
              <a:spcAft>
                <a:spcPts val="0"/>
              </a:spcAft>
              <a:buClrTx/>
              <a:buSzTx/>
              <a:buFont typeface="Wingdings" pitchFamily="2" charset="2"/>
              <a:buChar char="p"/>
              <a:tabLst/>
              <a:defRPr/>
            </a:pPr>
            <a:r>
              <a:rPr kumimoji="0" lang="zh-CN" altLang="en-US"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技能与职业</a:t>
            </a:r>
          </a:p>
          <a:p>
            <a:pPr marL="457200" marR="0" lvl="0" indent="-457200" algn="l" defTabSz="914400" rtl="0" eaLnBrk="1" fontAlgn="auto" latinLnBrk="1" hangingPunct="1">
              <a:lnSpc>
                <a:spcPct val="140000"/>
              </a:lnSpc>
              <a:spcBef>
                <a:spcPct val="20000"/>
              </a:spcBef>
              <a:spcAft>
                <a:spcPts val="0"/>
              </a:spcAft>
              <a:buClrTx/>
              <a:buSzTx/>
              <a:buFont typeface="Wingdings" pitchFamily="2" charset="2"/>
              <a:buChar char="p"/>
              <a:tabLst/>
              <a:defRPr/>
            </a:pPr>
            <a:r>
              <a:rPr kumimoji="0" lang="zh-CN" altLang="en-US"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分享与练习</a:t>
            </a:r>
          </a:p>
        </p:txBody>
      </p:sp>
      <p:pic>
        <p:nvPicPr>
          <p:cNvPr id="92168" name="Picture 2" descr="D:\Users\David\AppData\Local\Microsoft\Windows\Temporary Internet Files\Content.IE5\07ERSZZY\MC900441310[1].png">
            <a:extLst>
              <a:ext uri="{FF2B5EF4-FFF2-40B4-BE49-F238E27FC236}">
                <a16:creationId xmlns:a16="http://schemas.microsoft.com/office/drawing/2014/main" xmlns="" id="{FD070D9B-9A3E-41BE-B141-1EB9AF17EB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3876" y="3379788"/>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8" name="矩形 6">
            <a:extLst>
              <a:ext uri="{FF2B5EF4-FFF2-40B4-BE49-F238E27FC236}">
                <a16:creationId xmlns:a16="http://schemas.microsoft.com/office/drawing/2014/main" xmlns="" id="{886BF355-9423-47D5-BC16-08E01314461A}"/>
              </a:ext>
            </a:extLst>
          </p:cNvPr>
          <p:cNvSpPr>
            <a:spLocks noChangeArrowheads="1"/>
          </p:cNvSpPr>
          <p:nvPr/>
        </p:nvSpPr>
        <p:spPr bwMode="auto">
          <a:xfrm>
            <a:off x="7210425" y="30099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楷体_GB2312" panose="02010609030101010101" pitchFamily="49" charset="-122"/>
              <a:ea typeface="楷体_GB2312" panose="02010609030101010101" pitchFamily="49" charset="-122"/>
              <a:cs typeface="+mn-cs"/>
            </a:endParaRPr>
          </a:p>
        </p:txBody>
      </p:sp>
      <p:sp>
        <p:nvSpPr>
          <p:cNvPr id="9" name="Rectangle 2">
            <a:extLst>
              <a:ext uri="{FF2B5EF4-FFF2-40B4-BE49-F238E27FC236}">
                <a16:creationId xmlns:a16="http://schemas.microsoft.com/office/drawing/2014/main" xmlns="" id="{455B45FD-8948-4208-9817-E95CC753C6A3}"/>
              </a:ext>
            </a:extLst>
          </p:cNvPr>
          <p:cNvSpPr txBox="1">
            <a:spLocks noChangeArrowheads="1"/>
          </p:cNvSpPr>
          <p:nvPr/>
        </p:nvSpPr>
        <p:spPr>
          <a:xfrm>
            <a:off x="1889125" y="1322528"/>
            <a:ext cx="5791200" cy="1143000"/>
          </a:xfrm>
          <a:prstGeom prst="rect">
            <a:avLst/>
          </a:prstGeom>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探索自我技能的方法</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cxnSp>
        <p:nvCxnSpPr>
          <p:cNvPr id="15" name="直接连接符 14">
            <a:extLst>
              <a:ext uri="{FF2B5EF4-FFF2-40B4-BE49-F238E27FC236}">
                <a16:creationId xmlns:a16="http://schemas.microsoft.com/office/drawing/2014/main" xmlns="" id="{F4CDD123-7E38-4D1B-8495-8300510609F5}"/>
              </a:ext>
            </a:extLst>
          </p:cNvPr>
          <p:cNvCxnSpPr/>
          <p:nvPr/>
        </p:nvCxnSpPr>
        <p:spPr>
          <a:xfrm>
            <a:off x="1981200" y="1989278"/>
            <a:ext cx="6400800"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Rectangle 3">
            <a:extLst>
              <a:ext uri="{FF2B5EF4-FFF2-40B4-BE49-F238E27FC236}">
                <a16:creationId xmlns:a16="http://schemas.microsoft.com/office/drawing/2014/main" xmlns="" id="{1675B0F6-C964-46C2-B439-B469655095EF}"/>
              </a:ext>
            </a:extLst>
          </p:cNvPr>
          <p:cNvSpPr txBox="1">
            <a:spLocks noChangeArrowheads="1"/>
          </p:cNvSpPr>
          <p:nvPr/>
        </p:nvSpPr>
        <p:spPr>
          <a:xfrm>
            <a:off x="2117725" y="2440422"/>
            <a:ext cx="6858000" cy="3124200"/>
          </a:xfrm>
          <a:prstGeom prst="rect">
            <a:avLst/>
          </a:prstGeom>
        </p:spPr>
        <p:txBody>
          <a:bodyPr/>
          <a:lstStyle/>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成绩单，实践报告，实习证明，工作履历表</a:t>
            </a:r>
          </a:p>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技能问卷或技能分类卡</a:t>
            </a:r>
          </a:p>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400" b="0"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rPr>
              <a:t>成就故事集的撰写与分析</a:t>
            </a:r>
          </a:p>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endPar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0" marR="0" lvl="0" indent="0" algn="l" defTabSz="914400" rtl="0" eaLnBrk="1" fontAlgn="auto" latinLnBrk="1" hangingPunct="1">
              <a:lnSpc>
                <a:spcPct val="160000"/>
              </a:lnSpc>
              <a:spcBef>
                <a:spcPct val="20000"/>
              </a:spcBef>
              <a:spcAft>
                <a:spcPts val="0"/>
              </a:spcAft>
              <a:buClrTx/>
              <a:buSzTx/>
              <a:buFontTx/>
              <a:buNone/>
              <a:tabLst/>
              <a:defRPr/>
            </a:pPr>
            <a:endParaRPr kumimoji="0" lang="zh-CN" altLang="en-US" sz="32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pic>
        <p:nvPicPr>
          <p:cNvPr id="93192" name="Picture 4" descr="j0228829[1]">
            <a:extLst>
              <a:ext uri="{FF2B5EF4-FFF2-40B4-BE49-F238E27FC236}">
                <a16:creationId xmlns:a16="http://schemas.microsoft.com/office/drawing/2014/main" xmlns="" id="{88C2CF37-BBA7-4263-A0C4-26F09D6F305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67600" y="4038601"/>
            <a:ext cx="2590800"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fade">
                                      <p:cBhvr>
                                        <p:cTn id="17"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2" name="矩形 6">
            <a:extLst>
              <a:ext uri="{FF2B5EF4-FFF2-40B4-BE49-F238E27FC236}">
                <a16:creationId xmlns:a16="http://schemas.microsoft.com/office/drawing/2014/main" xmlns="" id="{302C42E6-547D-43E2-8EC3-02100C9FDA9E}"/>
              </a:ext>
            </a:extLst>
          </p:cNvPr>
          <p:cNvSpPr>
            <a:spLocks noChangeArrowheads="1"/>
          </p:cNvSpPr>
          <p:nvPr/>
        </p:nvSpPr>
        <p:spPr bwMode="auto">
          <a:xfrm>
            <a:off x="7210425" y="30099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楷体_GB2312" panose="02010609030101010101" pitchFamily="49" charset="-122"/>
              <a:ea typeface="楷体_GB2312" panose="02010609030101010101" pitchFamily="49" charset="-122"/>
              <a:cs typeface="+mn-cs"/>
            </a:endParaRPr>
          </a:p>
        </p:txBody>
      </p:sp>
      <p:sp>
        <p:nvSpPr>
          <p:cNvPr id="9" name="Rectangle 2">
            <a:extLst>
              <a:ext uri="{FF2B5EF4-FFF2-40B4-BE49-F238E27FC236}">
                <a16:creationId xmlns:a16="http://schemas.microsoft.com/office/drawing/2014/main" xmlns="" id="{F7756361-37DA-42B7-B5C2-127A33DED062}"/>
              </a:ext>
            </a:extLst>
          </p:cNvPr>
          <p:cNvSpPr txBox="1">
            <a:spLocks noChangeArrowheads="1"/>
          </p:cNvSpPr>
          <p:nvPr/>
        </p:nvSpPr>
        <p:spPr>
          <a:xfrm>
            <a:off x="1889125" y="1019745"/>
            <a:ext cx="5791200" cy="1143000"/>
          </a:xfrm>
          <a:prstGeom prst="rect">
            <a:avLst/>
          </a:prstGeom>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撰写成就故事 </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cxnSp>
        <p:nvCxnSpPr>
          <p:cNvPr id="15" name="直接连接符 14">
            <a:extLst>
              <a:ext uri="{FF2B5EF4-FFF2-40B4-BE49-F238E27FC236}">
                <a16:creationId xmlns:a16="http://schemas.microsoft.com/office/drawing/2014/main" xmlns="" id="{6FC4C9BF-8485-4D30-A105-271841DDDADD}"/>
              </a:ext>
            </a:extLst>
          </p:cNvPr>
          <p:cNvCxnSpPr/>
          <p:nvPr/>
        </p:nvCxnSpPr>
        <p:spPr>
          <a:xfrm>
            <a:off x="1981200" y="1686495"/>
            <a:ext cx="6400800"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Rectangle 3">
            <a:extLst>
              <a:ext uri="{FF2B5EF4-FFF2-40B4-BE49-F238E27FC236}">
                <a16:creationId xmlns:a16="http://schemas.microsoft.com/office/drawing/2014/main" xmlns="" id="{A66BCA11-AB44-47A3-9057-9777BBE47906}"/>
              </a:ext>
            </a:extLst>
          </p:cNvPr>
          <p:cNvSpPr txBox="1">
            <a:spLocks noChangeArrowheads="1"/>
          </p:cNvSpPr>
          <p:nvPr/>
        </p:nvSpPr>
        <p:spPr>
          <a:xfrm>
            <a:off x="2208214" y="1946845"/>
            <a:ext cx="7488237" cy="3124200"/>
          </a:xfrm>
          <a:prstGeom prst="rect">
            <a:avLst/>
          </a:prstGeom>
        </p:spPr>
        <p:txBody>
          <a:bodyPr/>
          <a:lstStyle/>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写下生活中令你有成就感的具体事件然后对其进行分析，看看你在其中使用了哪些技能（尤其是可迁移技能）。</a:t>
            </a:r>
          </a:p>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只要符合以下两条标准，就可以被视为“成就”：</a:t>
            </a:r>
          </a:p>
          <a:p>
            <a:pPr marL="0" marR="0" lvl="0" indent="0" algn="l" defTabSz="914400" rtl="0" eaLnBrk="1" fontAlgn="auto" latinLnBrk="1" hangingPunct="1">
              <a:lnSpc>
                <a:spcPct val="100000"/>
              </a:lnSpc>
              <a:spcBef>
                <a:spcPct val="20000"/>
              </a:spcBef>
              <a:spcAft>
                <a:spcPts val="0"/>
              </a:spcAft>
              <a:buClrTx/>
              <a:buSzTx/>
              <a:buFontTx/>
              <a:buNone/>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en-US" altLang="zh-CN"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1</a:t>
            </a: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）你喜欢做这件事时体验到的感受；</a:t>
            </a:r>
          </a:p>
          <a:p>
            <a:pPr marL="0" marR="0" lvl="0" indent="0" algn="l" defTabSz="914400" rtl="0" eaLnBrk="1" fontAlgn="auto" latinLnBrk="1" hangingPunct="1">
              <a:lnSpc>
                <a:spcPct val="100000"/>
              </a:lnSpc>
              <a:spcBef>
                <a:spcPct val="20000"/>
              </a:spcBef>
              <a:spcAft>
                <a:spcPts val="0"/>
              </a:spcAft>
              <a:buClrTx/>
              <a:buSzTx/>
              <a:buFontTx/>
              <a:buNone/>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en-US" altLang="zh-CN"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2</a:t>
            </a: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）你为完成它所带来的结果感到自豪。</a:t>
            </a:r>
          </a:p>
          <a:p>
            <a:pPr marL="0" marR="0" lvl="0" indent="0" algn="l" defTabSz="914400" rtl="0" eaLnBrk="1" fontAlgn="auto" latinLnBrk="1" hangingPunct="1">
              <a:lnSpc>
                <a:spcPct val="150000"/>
              </a:lnSpc>
              <a:spcBef>
                <a:spcPct val="20000"/>
              </a:spcBef>
              <a:spcAft>
                <a:spcPts val="0"/>
              </a:spcAft>
              <a:buClrTx/>
              <a:buSzTx/>
              <a:buFontTx/>
              <a:buNone/>
              <a:tabLst/>
              <a:defRPr/>
            </a:pPr>
            <a:endPar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0" marR="0" lvl="0" indent="0" algn="l" defTabSz="914400" rtl="0" eaLnBrk="1" fontAlgn="auto" latinLnBrk="1" hangingPunct="1">
              <a:lnSpc>
                <a:spcPct val="160000"/>
              </a:lnSpc>
              <a:spcBef>
                <a:spcPct val="20000"/>
              </a:spcBef>
              <a:spcAft>
                <a:spcPts val="0"/>
              </a:spcAft>
              <a:buClrTx/>
              <a:buSzTx/>
              <a:buFontTx/>
              <a:buNone/>
              <a:tabLst/>
              <a:defRPr/>
            </a:pPr>
            <a:endParaRPr kumimoji="0" lang="zh-CN" altLang="en-US" sz="32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2" name="矩形 1">
            <a:extLst>
              <a:ext uri="{FF2B5EF4-FFF2-40B4-BE49-F238E27FC236}">
                <a16:creationId xmlns:a16="http://schemas.microsoft.com/office/drawing/2014/main" xmlns="" id="{5A55E806-F342-4F2A-B3B1-F3C9350CDE40}"/>
              </a:ext>
            </a:extLst>
          </p:cNvPr>
          <p:cNvSpPr/>
          <p:nvPr/>
        </p:nvSpPr>
        <p:spPr>
          <a:xfrm>
            <a:off x="2135189" y="5507609"/>
            <a:ext cx="7634287" cy="396875"/>
          </a:xfrm>
          <a:prstGeom prst="rect">
            <a:avLst/>
          </a:prstGeom>
        </p:spPr>
        <p:txBody>
          <a:bodyPr>
            <a:spAutoFit/>
          </a:bodyPr>
          <a:lstStyle/>
          <a:p>
            <a:pPr marL="0" marR="0" lvl="0" indent="0" algn="l" defTabSz="914400" rtl="0" eaLnBrk="1" fontAlgn="auto" latinLnBrk="1" hangingPunct="1">
              <a:lnSpc>
                <a:spcPct val="100000"/>
              </a:lnSpc>
              <a:spcBef>
                <a:spcPct val="20000"/>
              </a:spcBef>
              <a:spcAft>
                <a:spcPts val="0"/>
              </a:spcAft>
              <a:buClrTx/>
              <a:buSzTx/>
              <a:buFontTx/>
              <a:buNone/>
              <a:tabLst/>
              <a:defRPr/>
            </a:pPr>
            <a:r>
              <a:rPr kumimoji="0" lang="zh-CN" altLang="en-US" sz="2000" b="1" i="0" u="none" strike="noStrike" kern="0" cap="none" spc="0" normalizeH="0" baseline="0" noProof="0" dirty="0">
                <a:ln>
                  <a:noFill/>
                </a:ln>
                <a:solidFill>
                  <a:srgbClr val="C00000"/>
                </a:solidFill>
                <a:effectLst/>
                <a:uLnTx/>
                <a:uFillTx/>
                <a:latin typeface="微软雅黑" pitchFamily="34" charset="-122"/>
                <a:ea typeface="微软雅黑" pitchFamily="34" charset="-122"/>
                <a:cs typeface="+mn-cs"/>
              </a:rPr>
              <a:t>（如果你同时还获得了他人的认可和表扬更好，但这并不重要。）</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矩形 6">
            <a:extLst>
              <a:ext uri="{FF2B5EF4-FFF2-40B4-BE49-F238E27FC236}">
                <a16:creationId xmlns:a16="http://schemas.microsoft.com/office/drawing/2014/main" xmlns="" id="{CF4E3B1C-BD94-4ADC-9C6C-4EB691693339}"/>
              </a:ext>
            </a:extLst>
          </p:cNvPr>
          <p:cNvSpPr>
            <a:spLocks noChangeArrowheads="1"/>
          </p:cNvSpPr>
          <p:nvPr/>
        </p:nvSpPr>
        <p:spPr bwMode="auto">
          <a:xfrm>
            <a:off x="7210425" y="30099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楷体_GB2312" panose="02010609030101010101" pitchFamily="49" charset="-122"/>
              <a:ea typeface="楷体_GB2312" panose="02010609030101010101" pitchFamily="49" charset="-122"/>
              <a:cs typeface="+mn-cs"/>
            </a:endParaRPr>
          </a:p>
        </p:txBody>
      </p:sp>
      <p:sp>
        <p:nvSpPr>
          <p:cNvPr id="9" name="Rectangle 2">
            <a:extLst>
              <a:ext uri="{FF2B5EF4-FFF2-40B4-BE49-F238E27FC236}">
                <a16:creationId xmlns:a16="http://schemas.microsoft.com/office/drawing/2014/main" xmlns="" id="{A0BEAF79-D7F7-46F4-B3B2-26A344960F16}"/>
              </a:ext>
            </a:extLst>
          </p:cNvPr>
          <p:cNvSpPr txBox="1">
            <a:spLocks noChangeArrowheads="1"/>
          </p:cNvSpPr>
          <p:nvPr/>
        </p:nvSpPr>
        <p:spPr>
          <a:xfrm>
            <a:off x="1752600" y="857887"/>
            <a:ext cx="5791200" cy="1143000"/>
          </a:xfrm>
          <a:prstGeom prst="rect">
            <a:avLst/>
          </a:prstGeom>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4400" b="0" i="0" u="none" strike="noStrike" kern="0" cap="none" spc="0" normalizeH="0" baseline="0" noProof="0" dirty="0">
                <a:ln>
                  <a:noFill/>
                </a:ln>
                <a:solidFill>
                  <a:srgbClr val="44546A"/>
                </a:solidFill>
                <a:effectLst/>
                <a:uLnTx/>
                <a:uFillTx/>
                <a:latin typeface="微软雅黑" pitchFamily="34" charset="-122"/>
                <a:ea typeface="微软雅黑" pitchFamily="34" charset="-122"/>
                <a:cs typeface="+mn-cs"/>
              </a:rPr>
              <a:t> </a:t>
            </a:r>
            <a:r>
              <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区别</a:t>
            </a:r>
          </a:p>
        </p:txBody>
      </p:sp>
      <p:cxnSp>
        <p:nvCxnSpPr>
          <p:cNvPr id="15" name="直接连接符 14">
            <a:extLst>
              <a:ext uri="{FF2B5EF4-FFF2-40B4-BE49-F238E27FC236}">
                <a16:creationId xmlns:a16="http://schemas.microsoft.com/office/drawing/2014/main" xmlns="" id="{D4C852AC-BE35-413A-971A-12DBD5111BFE}"/>
              </a:ext>
            </a:extLst>
          </p:cNvPr>
          <p:cNvCxnSpPr/>
          <p:nvPr/>
        </p:nvCxnSpPr>
        <p:spPr>
          <a:xfrm>
            <a:off x="1981200" y="1619887"/>
            <a:ext cx="6400800"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Rectangle 3">
            <a:extLst>
              <a:ext uri="{FF2B5EF4-FFF2-40B4-BE49-F238E27FC236}">
                <a16:creationId xmlns:a16="http://schemas.microsoft.com/office/drawing/2014/main" xmlns="" id="{678ACC92-F04F-4C3F-9AC4-51E03B2D509B}"/>
              </a:ext>
            </a:extLst>
          </p:cNvPr>
          <p:cNvSpPr txBox="1">
            <a:spLocks noChangeArrowheads="1"/>
          </p:cNvSpPr>
          <p:nvPr/>
        </p:nvSpPr>
        <p:spPr>
          <a:xfrm>
            <a:off x="2063750" y="1948500"/>
            <a:ext cx="7848600" cy="3657600"/>
          </a:xfrm>
          <a:prstGeom prst="rect">
            <a:avLst/>
          </a:prstGeom>
        </p:spPr>
        <p:txBody>
          <a:bodyPr/>
          <a:lstStyle/>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“我想睡觉”</a:t>
            </a:r>
            <a:endParaRPr kumimoji="0" lang="en-US" altLang="zh-CN"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“我身体不好，所以想学医”</a:t>
            </a:r>
            <a:endParaRPr kumimoji="0" lang="en-US" altLang="zh-CN"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“我做得很好，但是我不想做”</a:t>
            </a:r>
            <a:endParaRPr kumimoji="0" lang="en-US" altLang="zh-CN"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“我们的爱好相同，说明我们的兴趣一样吗？”</a:t>
            </a:r>
            <a:endParaRPr kumimoji="0" lang="en-US" altLang="zh-CN"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457200" marR="0" lvl="0" indent="-457200" algn="l" defTabSz="914400" rtl="0" eaLnBrk="1" fontAlgn="auto" latinLnBrk="1" hangingPunct="1">
              <a:lnSpc>
                <a:spcPct val="160000"/>
              </a:lnSpc>
              <a:spcBef>
                <a:spcPct val="20000"/>
              </a:spcBef>
              <a:spcAft>
                <a:spcPts val="0"/>
              </a:spcAft>
              <a:buClrTx/>
              <a:buSzTx/>
              <a:buFont typeface="Wingdings" pitchFamily="2" charset="2"/>
              <a:buChar char="p"/>
              <a:tabLst/>
              <a:defRPr/>
            </a:pPr>
            <a:endParaRPr kumimoji="0" lang="zh-CN" altLang="en-US" sz="32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blinds(horizontal)">
                                      <p:cBhvr>
                                        <p:cTn id="7" dur="500"/>
                                        <p:tgtEl>
                                          <p:spTgt spid="1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blinds(horizontal)">
                                      <p:cBhvr>
                                        <p:cTn id="12" dur="500"/>
                                        <p:tgtEl>
                                          <p:spTgt spid="1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blinds(horizontal)">
                                      <p:cBhvr>
                                        <p:cTn id="17" dur="500"/>
                                        <p:tgtEl>
                                          <p:spTgt spid="1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6">
                                            <p:txEl>
                                              <p:pRg st="3" end="3"/>
                                            </p:txEl>
                                          </p:spTgt>
                                        </p:tgtEl>
                                        <p:attrNameLst>
                                          <p:attrName>style.visibility</p:attrName>
                                        </p:attrNameLst>
                                      </p:cBhvr>
                                      <p:to>
                                        <p:strVal val="visible"/>
                                      </p:to>
                                    </p:set>
                                    <p:animEffect transition="in" filter="blinds(horizontal)">
                                      <p:cBhvr>
                                        <p:cTn id="22" dur="5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7" name="矩形 6">
            <a:extLst>
              <a:ext uri="{FF2B5EF4-FFF2-40B4-BE49-F238E27FC236}">
                <a16:creationId xmlns:a16="http://schemas.microsoft.com/office/drawing/2014/main" xmlns="" id="{7E9D9449-A713-4439-BFE9-2C1A4051CFE6}"/>
              </a:ext>
            </a:extLst>
          </p:cNvPr>
          <p:cNvSpPr>
            <a:spLocks noChangeArrowheads="1"/>
          </p:cNvSpPr>
          <p:nvPr/>
        </p:nvSpPr>
        <p:spPr bwMode="auto">
          <a:xfrm>
            <a:off x="7210425" y="30099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楷体_GB2312" panose="02010609030101010101" pitchFamily="49" charset="-122"/>
              <a:ea typeface="楷体_GB2312" panose="02010609030101010101" pitchFamily="49" charset="-122"/>
              <a:cs typeface="+mn-cs"/>
            </a:endParaRPr>
          </a:p>
        </p:txBody>
      </p:sp>
      <p:sp>
        <p:nvSpPr>
          <p:cNvPr id="9" name="Rectangle 2">
            <a:extLst>
              <a:ext uri="{FF2B5EF4-FFF2-40B4-BE49-F238E27FC236}">
                <a16:creationId xmlns:a16="http://schemas.microsoft.com/office/drawing/2014/main" xmlns="" id="{AB287932-EADC-43A4-B376-A034CF9AF6B8}"/>
              </a:ext>
            </a:extLst>
          </p:cNvPr>
          <p:cNvSpPr txBox="1">
            <a:spLocks noChangeArrowheads="1"/>
          </p:cNvSpPr>
          <p:nvPr/>
        </p:nvSpPr>
        <p:spPr>
          <a:xfrm>
            <a:off x="1889125" y="1268025"/>
            <a:ext cx="5791200" cy="1143000"/>
          </a:xfrm>
          <a:prstGeom prst="rect">
            <a:avLst/>
          </a:prstGeom>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成就故事要素</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cxnSp>
        <p:nvCxnSpPr>
          <p:cNvPr id="15" name="直接连接符 14">
            <a:extLst>
              <a:ext uri="{FF2B5EF4-FFF2-40B4-BE49-F238E27FC236}">
                <a16:creationId xmlns:a16="http://schemas.microsoft.com/office/drawing/2014/main" xmlns="" id="{811E4F94-8AA2-4CE7-9D7F-EF10B8426E5F}"/>
              </a:ext>
            </a:extLst>
          </p:cNvPr>
          <p:cNvCxnSpPr/>
          <p:nvPr/>
        </p:nvCxnSpPr>
        <p:spPr>
          <a:xfrm>
            <a:off x="1981200" y="1934775"/>
            <a:ext cx="6400800"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Rectangle 3">
            <a:extLst>
              <a:ext uri="{FF2B5EF4-FFF2-40B4-BE49-F238E27FC236}">
                <a16:creationId xmlns:a16="http://schemas.microsoft.com/office/drawing/2014/main" xmlns="" id="{563F7EF0-F253-4844-8DB4-E97648FFCEB9}"/>
              </a:ext>
            </a:extLst>
          </p:cNvPr>
          <p:cNvSpPr txBox="1">
            <a:spLocks noChangeArrowheads="1"/>
          </p:cNvSpPr>
          <p:nvPr/>
        </p:nvSpPr>
        <p:spPr bwMode="auto">
          <a:xfrm>
            <a:off x="1882775" y="2263388"/>
            <a:ext cx="8389938" cy="3384550"/>
          </a:xfrm>
          <a:prstGeom prst="rect">
            <a:avLst/>
          </a:prstGeom>
          <a:solidFill>
            <a:schemeClr val="bg2"/>
          </a:solidFill>
          <a:ln w="9525">
            <a:noFill/>
            <a:miter lim="800000"/>
            <a:headEnd/>
            <a:tailEnd/>
          </a:ln>
        </p:spPr>
        <p:txBody>
          <a:bodyPr/>
          <a:lstStyle/>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在撰写成就故事时，每一个故事都应当包含以下要素：</a:t>
            </a:r>
          </a:p>
          <a:p>
            <a:pPr marL="914400" marR="0" lvl="1"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0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你想达到的</a:t>
            </a:r>
            <a:r>
              <a:rPr kumimoji="0" lang="zh-CN" altLang="en-US" sz="2000" b="0"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rPr>
              <a:t>目标</a:t>
            </a:r>
            <a:r>
              <a:rPr kumimoji="0" lang="zh-CN" altLang="en-US" sz="20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：即需要完成的事情</a:t>
            </a:r>
          </a:p>
          <a:p>
            <a:pPr marL="914400" marR="0" lvl="1"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0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面临的</a:t>
            </a:r>
            <a:r>
              <a:rPr kumimoji="0" lang="zh-CN" altLang="en-US" sz="2000" b="0"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rPr>
              <a:t>障碍、限制、困难</a:t>
            </a:r>
          </a:p>
          <a:p>
            <a:pPr marL="914400" marR="0" lvl="1"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0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你的具体行动步骤：你是如何一步步克服障碍、达成目标的？</a:t>
            </a:r>
          </a:p>
          <a:p>
            <a:pPr marL="914400" marR="0" lvl="1"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0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对</a:t>
            </a:r>
            <a:r>
              <a:rPr kumimoji="0" lang="zh-CN" altLang="en-US" sz="2000" b="0"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rPr>
              <a:t>结果</a:t>
            </a:r>
            <a:r>
              <a:rPr kumimoji="0" lang="zh-CN" altLang="en-US" sz="20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的描述：你取得了什么成就？</a:t>
            </a:r>
          </a:p>
          <a:p>
            <a:pPr marL="914400" marR="0" lvl="1"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0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对结果的</a:t>
            </a:r>
            <a:r>
              <a:rPr kumimoji="0" lang="zh-CN" altLang="en-US" sz="2000" b="0"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rPr>
              <a:t>量化评估</a:t>
            </a:r>
            <a:r>
              <a:rPr kumimoji="0" lang="zh-CN" altLang="en-US" sz="20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：可以证明你成就的任何衡量方法或数量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bg/>
                                          </p:spTgt>
                                        </p:tgtEl>
                                        <p:attrNameLst>
                                          <p:attrName>style.visibility</p:attrName>
                                        </p:attrNameLst>
                                      </p:cBhvr>
                                      <p:to>
                                        <p:strVal val="visible"/>
                                      </p:to>
                                    </p:set>
                                    <p:animEffect transition="in" filter="fade">
                                      <p:cBhvr>
                                        <p:cTn id="7" dur="500"/>
                                        <p:tgtEl>
                                          <p:spTgt spid="16">
                                            <p:bg/>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fade">
                                      <p:cBhvr>
                                        <p:cTn id="12" dur="500"/>
                                        <p:tgtEl>
                                          <p:spTgt spid="16">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xEl>
                                              <p:pRg st="1" end="1"/>
                                            </p:txEl>
                                          </p:spTgt>
                                        </p:tgtEl>
                                        <p:attrNameLst>
                                          <p:attrName>style.visibility</p:attrName>
                                        </p:attrNameLst>
                                      </p:cBhvr>
                                      <p:to>
                                        <p:strVal val="visible"/>
                                      </p:to>
                                    </p:set>
                                    <p:animEffect transition="in" filter="fade">
                                      <p:cBhvr>
                                        <p:cTn id="15" dur="500"/>
                                        <p:tgtEl>
                                          <p:spTgt spid="16">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xEl>
                                              <p:pRg st="2" end="2"/>
                                            </p:txEl>
                                          </p:spTgt>
                                        </p:tgtEl>
                                        <p:attrNameLst>
                                          <p:attrName>style.visibility</p:attrName>
                                        </p:attrNameLst>
                                      </p:cBhvr>
                                      <p:to>
                                        <p:strVal val="visible"/>
                                      </p:to>
                                    </p:set>
                                    <p:animEffect transition="in" filter="fade">
                                      <p:cBhvr>
                                        <p:cTn id="18" dur="500"/>
                                        <p:tgtEl>
                                          <p:spTgt spid="16">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xEl>
                                              <p:pRg st="3" end="3"/>
                                            </p:txEl>
                                          </p:spTgt>
                                        </p:tgtEl>
                                        <p:attrNameLst>
                                          <p:attrName>style.visibility</p:attrName>
                                        </p:attrNameLst>
                                      </p:cBhvr>
                                      <p:to>
                                        <p:strVal val="visible"/>
                                      </p:to>
                                    </p:set>
                                    <p:animEffect transition="in" filter="fade">
                                      <p:cBhvr>
                                        <p:cTn id="21" dur="500"/>
                                        <p:tgtEl>
                                          <p:spTgt spid="16">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xEl>
                                              <p:pRg st="4" end="4"/>
                                            </p:txEl>
                                          </p:spTgt>
                                        </p:tgtEl>
                                        <p:attrNameLst>
                                          <p:attrName>style.visibility</p:attrName>
                                        </p:attrNameLst>
                                      </p:cBhvr>
                                      <p:to>
                                        <p:strVal val="visible"/>
                                      </p:to>
                                    </p:set>
                                    <p:animEffect transition="in" filter="fade">
                                      <p:cBhvr>
                                        <p:cTn id="24" dur="500"/>
                                        <p:tgtEl>
                                          <p:spTgt spid="16">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xEl>
                                              <p:pRg st="5" end="5"/>
                                            </p:txEl>
                                          </p:spTgt>
                                        </p:tgtEl>
                                        <p:attrNameLst>
                                          <p:attrName>style.visibility</p:attrName>
                                        </p:attrNameLst>
                                      </p:cBhvr>
                                      <p:to>
                                        <p:strVal val="visible"/>
                                      </p:to>
                                    </p:set>
                                    <p:animEffect transition="in" filter="fade">
                                      <p:cBhvr>
                                        <p:cTn id="27" dur="500"/>
                                        <p:tgtEl>
                                          <p:spTgt spid="1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1" name="矩形 6">
            <a:extLst>
              <a:ext uri="{FF2B5EF4-FFF2-40B4-BE49-F238E27FC236}">
                <a16:creationId xmlns:a16="http://schemas.microsoft.com/office/drawing/2014/main" xmlns="" id="{58970E51-4C7B-49DF-8EC5-AB821CDA412F}"/>
              </a:ext>
            </a:extLst>
          </p:cNvPr>
          <p:cNvSpPr>
            <a:spLocks noChangeArrowheads="1"/>
          </p:cNvSpPr>
          <p:nvPr/>
        </p:nvSpPr>
        <p:spPr bwMode="auto">
          <a:xfrm>
            <a:off x="7210425" y="30099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楷体_GB2312" panose="02010609030101010101" pitchFamily="49" charset="-122"/>
              <a:ea typeface="楷体_GB2312" panose="02010609030101010101" pitchFamily="49" charset="-122"/>
              <a:cs typeface="+mn-cs"/>
            </a:endParaRPr>
          </a:p>
        </p:txBody>
      </p:sp>
      <p:sp>
        <p:nvSpPr>
          <p:cNvPr id="9" name="Rectangle 2">
            <a:extLst>
              <a:ext uri="{FF2B5EF4-FFF2-40B4-BE49-F238E27FC236}">
                <a16:creationId xmlns:a16="http://schemas.microsoft.com/office/drawing/2014/main" xmlns="" id="{2AB526AF-D8A0-4759-957E-2D495EAB2680}"/>
              </a:ext>
            </a:extLst>
          </p:cNvPr>
          <p:cNvSpPr txBox="1">
            <a:spLocks noChangeArrowheads="1"/>
          </p:cNvSpPr>
          <p:nvPr/>
        </p:nvSpPr>
        <p:spPr>
          <a:xfrm>
            <a:off x="1889125" y="1062135"/>
            <a:ext cx="5791200" cy="1143000"/>
          </a:xfrm>
          <a:prstGeom prst="rect">
            <a:avLst/>
          </a:prstGeom>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用</a:t>
            </a:r>
            <a:r>
              <a:rPr kumimoji="0" lang="en-US" altLang="zh-CN" sz="3600" b="1"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rPr>
              <a:t>STAR</a:t>
            </a:r>
            <a:r>
              <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法来撰写成就故事</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cxnSp>
        <p:nvCxnSpPr>
          <p:cNvPr id="15" name="直接连接符 14">
            <a:extLst>
              <a:ext uri="{FF2B5EF4-FFF2-40B4-BE49-F238E27FC236}">
                <a16:creationId xmlns:a16="http://schemas.microsoft.com/office/drawing/2014/main" xmlns="" id="{63C0AEB9-9A47-471F-ACEE-28D08FA3C064}"/>
              </a:ext>
            </a:extLst>
          </p:cNvPr>
          <p:cNvCxnSpPr/>
          <p:nvPr/>
        </p:nvCxnSpPr>
        <p:spPr>
          <a:xfrm>
            <a:off x="1981200" y="1728885"/>
            <a:ext cx="6400800"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Rectangle 3">
            <a:extLst>
              <a:ext uri="{FF2B5EF4-FFF2-40B4-BE49-F238E27FC236}">
                <a16:creationId xmlns:a16="http://schemas.microsoft.com/office/drawing/2014/main" xmlns="" id="{03C7D9F7-D654-4BA6-BEC4-2A2B203059CE}"/>
              </a:ext>
            </a:extLst>
          </p:cNvPr>
          <p:cNvSpPr txBox="1">
            <a:spLocks noChangeArrowheads="1"/>
          </p:cNvSpPr>
          <p:nvPr/>
        </p:nvSpPr>
        <p:spPr>
          <a:xfrm>
            <a:off x="2117725" y="2186085"/>
            <a:ext cx="6858000" cy="3124200"/>
          </a:xfrm>
          <a:prstGeom prst="rect">
            <a:avLst/>
          </a:prstGeom>
        </p:spPr>
        <p:txBody>
          <a:bodyPr/>
          <a:lstStyle/>
          <a:p>
            <a:pPr marL="0" marR="0" lvl="0" indent="0" algn="l" defTabSz="914400" rtl="0" eaLnBrk="1" fontAlgn="auto" latinLnBrk="1" hangingPunct="1">
              <a:lnSpc>
                <a:spcPct val="150000"/>
              </a:lnSpc>
              <a:spcBef>
                <a:spcPct val="20000"/>
              </a:spcBef>
              <a:spcAft>
                <a:spcPts val="0"/>
              </a:spcAft>
              <a:buClrTx/>
              <a:buSzTx/>
              <a:buFontTx/>
              <a:buNone/>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写一个你的成就故事，包括：</a:t>
            </a:r>
          </a:p>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当时的形势（</a:t>
            </a:r>
            <a:r>
              <a:rPr kumimoji="0" lang="en-US" altLang="zh-CN"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Situation</a:t>
            </a: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a:t>
            </a:r>
          </a:p>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面临的任务</a:t>
            </a:r>
            <a:r>
              <a:rPr kumimoji="0" lang="en-US" altLang="zh-CN"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目标（</a:t>
            </a:r>
            <a:r>
              <a:rPr kumimoji="0" lang="en-US" altLang="zh-CN"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Task/Target</a:t>
            </a: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a:t>
            </a:r>
          </a:p>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采取的行动</a:t>
            </a:r>
            <a:r>
              <a:rPr kumimoji="0" lang="en-US" altLang="zh-CN"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态度（</a:t>
            </a:r>
            <a:r>
              <a:rPr kumimoji="0" lang="en-US" altLang="zh-CN"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Action/Attitude</a:t>
            </a: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a:t>
            </a:r>
          </a:p>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取得的结果（</a:t>
            </a:r>
            <a:r>
              <a:rPr kumimoji="0" lang="en-US" altLang="zh-CN"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Results</a:t>
            </a:r>
            <a:r>
              <a:rPr kumimoji="0" lang="zh-CN" altLang="en-US" sz="2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a:t>
            </a:r>
          </a:p>
          <a:p>
            <a:pPr marL="0" marR="0" lvl="0" indent="0" algn="l" defTabSz="914400" rtl="0" eaLnBrk="1" fontAlgn="auto" latinLnBrk="1" hangingPunct="1">
              <a:lnSpc>
                <a:spcPct val="150000"/>
              </a:lnSpc>
              <a:spcBef>
                <a:spcPct val="20000"/>
              </a:spcBef>
              <a:spcAft>
                <a:spcPts val="0"/>
              </a:spcAft>
              <a:buClrTx/>
              <a:buSzTx/>
              <a:buFontTx/>
              <a:buNone/>
              <a:tabLst/>
              <a:defRPr/>
            </a:pPr>
            <a:r>
              <a:rPr kumimoji="0" lang="zh-CN" altLang="en-US" sz="24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具体分析其中所反映出的个人技能。</a:t>
            </a:r>
          </a:p>
          <a:p>
            <a:pPr marL="0" marR="0" lvl="0" indent="0" algn="l" defTabSz="914400" rtl="0" eaLnBrk="1" fontAlgn="auto" latinLnBrk="1" hangingPunct="1">
              <a:lnSpc>
                <a:spcPct val="160000"/>
              </a:lnSpc>
              <a:spcBef>
                <a:spcPct val="20000"/>
              </a:spcBef>
              <a:spcAft>
                <a:spcPts val="0"/>
              </a:spcAft>
              <a:buClrTx/>
              <a:buSzTx/>
              <a:buFontTx/>
              <a:buNone/>
              <a:tabLst/>
              <a:defRPr/>
            </a:pPr>
            <a:endParaRPr kumimoji="0" lang="zh-CN" altLang="en-US" sz="32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fade">
                                      <p:cBhvr>
                                        <p:cTn id="17" dur="500"/>
                                        <p:tgtEl>
                                          <p:spTgt spid="1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xEl>
                                              <p:pRg st="3" end="3"/>
                                            </p:txEl>
                                          </p:spTgt>
                                        </p:tgtEl>
                                        <p:attrNameLst>
                                          <p:attrName>style.visibility</p:attrName>
                                        </p:attrNameLst>
                                      </p:cBhvr>
                                      <p:to>
                                        <p:strVal val="visible"/>
                                      </p:to>
                                    </p:set>
                                    <p:animEffect transition="in" filter="fade">
                                      <p:cBhvr>
                                        <p:cTn id="22" dur="500"/>
                                        <p:tgtEl>
                                          <p:spTgt spid="16">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xEl>
                                              <p:pRg st="4" end="4"/>
                                            </p:txEl>
                                          </p:spTgt>
                                        </p:tgtEl>
                                        <p:attrNameLst>
                                          <p:attrName>style.visibility</p:attrName>
                                        </p:attrNameLst>
                                      </p:cBhvr>
                                      <p:to>
                                        <p:strVal val="visible"/>
                                      </p:to>
                                    </p:set>
                                    <p:animEffect transition="in" filter="fade">
                                      <p:cBhvr>
                                        <p:cTn id="27" dur="500"/>
                                        <p:tgtEl>
                                          <p:spTgt spid="16">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xEl>
                                              <p:pRg st="5" end="5"/>
                                            </p:txEl>
                                          </p:spTgt>
                                        </p:tgtEl>
                                        <p:attrNameLst>
                                          <p:attrName>style.visibility</p:attrName>
                                        </p:attrNameLst>
                                      </p:cBhvr>
                                      <p:to>
                                        <p:strVal val="visible"/>
                                      </p:to>
                                    </p:set>
                                    <p:animEffect transition="in" filter="fade">
                                      <p:cBhvr>
                                        <p:cTn id="32" dur="500"/>
                                        <p:tgtEl>
                                          <p:spTgt spid="1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5" name="矩形 6">
            <a:extLst>
              <a:ext uri="{FF2B5EF4-FFF2-40B4-BE49-F238E27FC236}">
                <a16:creationId xmlns:a16="http://schemas.microsoft.com/office/drawing/2014/main" xmlns="" id="{64EC3234-CDD1-4701-8462-DA12D39B0863}"/>
              </a:ext>
            </a:extLst>
          </p:cNvPr>
          <p:cNvSpPr>
            <a:spLocks noChangeArrowheads="1"/>
          </p:cNvSpPr>
          <p:nvPr/>
        </p:nvSpPr>
        <p:spPr bwMode="auto">
          <a:xfrm>
            <a:off x="7210425" y="30099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楷体_GB2312" panose="02010609030101010101" pitchFamily="49" charset="-122"/>
              <a:ea typeface="楷体_GB2312" panose="02010609030101010101" pitchFamily="49" charset="-122"/>
              <a:cs typeface="+mn-cs"/>
            </a:endParaRPr>
          </a:p>
        </p:txBody>
      </p:sp>
      <p:sp>
        <p:nvSpPr>
          <p:cNvPr id="97286" name="灯片编号占位符 5">
            <a:extLst>
              <a:ext uri="{FF2B5EF4-FFF2-40B4-BE49-F238E27FC236}">
                <a16:creationId xmlns:a16="http://schemas.microsoft.com/office/drawing/2014/main" xmlns="" id="{054D5AF1-DB4A-457C-BE27-D81E6486052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r" defTabSz="914400" rtl="0" eaLnBrk="1" fontAlgn="auto" latinLnBrk="1" hangingPunct="1">
              <a:lnSpc>
                <a:spcPct val="100000"/>
              </a:lnSpc>
              <a:spcBef>
                <a:spcPct val="0"/>
              </a:spcBef>
              <a:spcAft>
                <a:spcPts val="0"/>
              </a:spcAft>
              <a:buClrTx/>
              <a:buSzTx/>
              <a:buFontTx/>
              <a:buNone/>
              <a:tabLst/>
              <a:defRPr/>
            </a:pPr>
            <a:fld id="{CC99C33F-7D1D-48FC-96CC-1B9AF65D447E}" type="slidenum">
              <a:rPr kumimoji="0" lang="zh-CN" altLang="en-US" sz="1200" b="0" i="0" u="none" strike="noStrike" kern="1200" cap="none" spc="0" normalizeH="0" baseline="0" noProof="0">
                <a:ln>
                  <a:noFill/>
                </a:ln>
                <a:solidFill>
                  <a:srgbClr val="898989"/>
                </a:solidFill>
                <a:effectLst/>
                <a:uLnTx/>
                <a:uFillTx/>
                <a:latin typeface="Franklin Gothic Book" panose="020B0503020102020204" pitchFamily="34" charset="0"/>
                <a:ea typeface="黑体" panose="02010609060101010101" pitchFamily="49" charset="-122"/>
                <a:cs typeface="+mn-cs"/>
              </a:rPr>
              <a:pPr marL="0" marR="0" lvl="0" indent="0" algn="r" defTabSz="914400" rtl="0" eaLnBrk="1" fontAlgn="auto" latinLnBrk="1" hangingPunct="1">
                <a:lnSpc>
                  <a:spcPct val="100000"/>
                </a:lnSpc>
                <a:spcBef>
                  <a:spcPct val="0"/>
                </a:spcBef>
                <a:spcAft>
                  <a:spcPts val="0"/>
                </a:spcAft>
                <a:buClrTx/>
                <a:buSzTx/>
                <a:buFontTx/>
                <a:buNone/>
                <a:tabLst/>
                <a:defRPr/>
              </a:pPr>
              <a:t>62</a:t>
            </a:fld>
            <a:endParaRPr kumimoji="0" lang="zh-CN" altLang="en-US" sz="1200" b="0" i="0" u="none" strike="noStrike" kern="1200" cap="none" spc="0" normalizeH="0" baseline="0" noProof="0">
              <a:ln>
                <a:noFill/>
              </a:ln>
              <a:solidFill>
                <a:srgbClr val="898989"/>
              </a:solidFill>
              <a:effectLst/>
              <a:uLnTx/>
              <a:uFillTx/>
              <a:latin typeface="Franklin Gothic Book" panose="020B0503020102020204" pitchFamily="34" charset="0"/>
              <a:ea typeface="黑体" panose="02010609060101010101" pitchFamily="49" charset="-122"/>
              <a:cs typeface="+mn-cs"/>
            </a:endParaRPr>
          </a:p>
        </p:txBody>
      </p:sp>
      <p:sp>
        <p:nvSpPr>
          <p:cNvPr id="97287" name="AutoShape 3">
            <a:extLst>
              <a:ext uri="{FF2B5EF4-FFF2-40B4-BE49-F238E27FC236}">
                <a16:creationId xmlns:a16="http://schemas.microsoft.com/office/drawing/2014/main" xmlns="" id="{D726CAC7-CFA4-42DB-9988-834CD9F29BAE}"/>
              </a:ext>
            </a:extLst>
          </p:cNvPr>
          <p:cNvSpPr>
            <a:spLocks noChangeArrowheads="1"/>
          </p:cNvSpPr>
          <p:nvPr/>
        </p:nvSpPr>
        <p:spPr bwMode="auto">
          <a:xfrm>
            <a:off x="4006850" y="3300287"/>
            <a:ext cx="2592388" cy="2333625"/>
          </a:xfrm>
          <a:prstGeom prst="star4">
            <a:avLst>
              <a:gd name="adj" fmla="val 22884"/>
            </a:avLst>
          </a:prstGeom>
          <a:gradFill rotWithShape="1">
            <a:gsLst>
              <a:gs pos="0">
                <a:srgbClr val="FFFF00"/>
              </a:gs>
              <a:gs pos="100000">
                <a:srgbClr val="FF3300"/>
              </a:gs>
            </a:gsLst>
            <a:path path="shape">
              <a:fillToRect l="50000" t="50000" r="50000" b="50000"/>
            </a:path>
          </a:gradFill>
          <a:ln w="38100">
            <a:solidFill>
              <a:srgbClr val="FF0000"/>
            </a:solidFill>
            <a:miter lim="800000"/>
            <a:headEnd/>
            <a:tailEnd/>
          </a:ln>
        </p:spPr>
        <p:txBody>
          <a:bodyPr wrap="none" anchor="ct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Gill Sans MT" panose="020B0502020104020203" pitchFamily="34" charset="0"/>
              <a:ea typeface="华文新魏" panose="02010800040101010101" pitchFamily="2" charset="-122"/>
              <a:cs typeface="+mn-cs"/>
            </a:endParaRPr>
          </a:p>
        </p:txBody>
      </p:sp>
      <p:sp>
        <p:nvSpPr>
          <p:cNvPr id="97288" name="Text Box 4">
            <a:extLst>
              <a:ext uri="{FF2B5EF4-FFF2-40B4-BE49-F238E27FC236}">
                <a16:creationId xmlns:a16="http://schemas.microsoft.com/office/drawing/2014/main" xmlns="" id="{EEC67E0A-2CBC-4D2D-9D8D-7ED67345F983}"/>
              </a:ext>
            </a:extLst>
          </p:cNvPr>
          <p:cNvSpPr txBox="1">
            <a:spLocks noChangeArrowheads="1"/>
          </p:cNvSpPr>
          <p:nvPr/>
        </p:nvSpPr>
        <p:spPr bwMode="auto">
          <a:xfrm>
            <a:off x="2351088" y="4092449"/>
            <a:ext cx="14970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ctr" defTabSz="914400" rtl="0" eaLnBrk="1" fontAlgn="auto" latinLnBrk="1" hangingPunct="1">
              <a:lnSpc>
                <a:spcPct val="100000"/>
              </a:lnSpc>
              <a:spcBef>
                <a:spcPct val="0"/>
              </a:spcBef>
              <a:spcAft>
                <a:spcPts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Franklin Gothic Book" panose="020B0503020102020204" pitchFamily="34" charset="0"/>
                <a:ea typeface="宋体" panose="02010600030101010101" pitchFamily="2" charset="-122"/>
                <a:cs typeface="+mn-cs"/>
              </a:rPr>
              <a:t>当时的形势</a:t>
            </a:r>
            <a:endParaRPr kumimoji="0" lang="zh-CN" altLang="en-US"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1" hangingPunct="1">
              <a:lnSpc>
                <a:spcPct val="100000"/>
              </a:lnSpc>
              <a:spcBef>
                <a:spcPct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Situation</a:t>
            </a:r>
          </a:p>
        </p:txBody>
      </p:sp>
      <p:sp>
        <p:nvSpPr>
          <p:cNvPr id="97289" name="Text Box 5">
            <a:extLst>
              <a:ext uri="{FF2B5EF4-FFF2-40B4-BE49-F238E27FC236}">
                <a16:creationId xmlns:a16="http://schemas.microsoft.com/office/drawing/2014/main" xmlns="" id="{FB63347C-4C1A-4966-BE88-2AA72ABA6F96}"/>
              </a:ext>
            </a:extLst>
          </p:cNvPr>
          <p:cNvSpPr txBox="1">
            <a:spLocks noChangeArrowheads="1"/>
          </p:cNvSpPr>
          <p:nvPr/>
        </p:nvSpPr>
        <p:spPr bwMode="auto">
          <a:xfrm>
            <a:off x="4367214" y="2581149"/>
            <a:ext cx="194468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ctr" defTabSz="914400" rtl="0" eaLnBrk="1" fontAlgn="auto" latinLnBrk="1" hangingPunct="1">
              <a:lnSpc>
                <a:spcPct val="100000"/>
              </a:lnSpc>
              <a:spcBef>
                <a:spcPct val="0"/>
              </a:spcBef>
              <a:spcAft>
                <a:spcPts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Franklin Gothic Book" panose="020B0503020102020204" pitchFamily="34" charset="0"/>
                <a:ea typeface="宋体" panose="02010600030101010101" pitchFamily="2" charset="-122"/>
                <a:cs typeface="+mn-cs"/>
              </a:rPr>
              <a:t>面临的任务</a:t>
            </a:r>
            <a:r>
              <a:rPr kumimoji="0" lang="en-US" altLang="zh-CN" sz="1800" b="1" i="0" u="none" strike="noStrike" kern="1200" cap="none" spc="0" normalizeH="0" baseline="0" noProof="0">
                <a:ln>
                  <a:noFill/>
                </a:ln>
                <a:solidFill>
                  <a:prstClr val="black"/>
                </a:solidFill>
                <a:effectLst/>
                <a:uLnTx/>
                <a:uFillTx/>
                <a:latin typeface="Franklin Gothic Book" panose="020B0503020102020204" pitchFamily="34" charset="0"/>
                <a:ea typeface="宋体" panose="02010600030101010101" pitchFamily="2" charset="-122"/>
                <a:cs typeface="+mn-cs"/>
              </a:rPr>
              <a:t>/</a:t>
            </a:r>
            <a:r>
              <a:rPr kumimoji="0" lang="zh-CN" altLang="en-US" sz="1800" b="1" i="0" u="none" strike="noStrike" kern="1200" cap="none" spc="0" normalizeH="0" baseline="0" noProof="0">
                <a:ln>
                  <a:noFill/>
                </a:ln>
                <a:solidFill>
                  <a:prstClr val="black"/>
                </a:solidFill>
                <a:effectLst/>
                <a:uLnTx/>
                <a:uFillTx/>
                <a:latin typeface="Franklin Gothic Book" panose="020B0503020102020204" pitchFamily="34" charset="0"/>
                <a:ea typeface="宋体" panose="02010600030101010101" pitchFamily="2" charset="-122"/>
                <a:cs typeface="+mn-cs"/>
              </a:rPr>
              <a:t>目标</a:t>
            </a:r>
            <a:endParaRPr kumimoji="0" lang="zh-CN" altLang="en-US"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1" hangingPunct="1">
              <a:lnSpc>
                <a:spcPct val="100000"/>
              </a:lnSpc>
              <a:spcBef>
                <a:spcPct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Task/Target</a:t>
            </a:r>
          </a:p>
        </p:txBody>
      </p:sp>
      <p:sp>
        <p:nvSpPr>
          <p:cNvPr id="97290" name="Text Box 6">
            <a:extLst>
              <a:ext uri="{FF2B5EF4-FFF2-40B4-BE49-F238E27FC236}">
                <a16:creationId xmlns:a16="http://schemas.microsoft.com/office/drawing/2014/main" xmlns="" id="{5A4EA404-0854-4B63-84C8-B06A7F959240}"/>
              </a:ext>
            </a:extLst>
          </p:cNvPr>
          <p:cNvSpPr txBox="1">
            <a:spLocks noChangeArrowheads="1"/>
          </p:cNvSpPr>
          <p:nvPr/>
        </p:nvSpPr>
        <p:spPr bwMode="auto">
          <a:xfrm>
            <a:off x="6672263" y="4092449"/>
            <a:ext cx="21955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ctr" defTabSz="914400" rtl="0" eaLnBrk="1" fontAlgn="auto" latinLnBrk="1" hangingPunct="1">
              <a:lnSpc>
                <a:spcPct val="100000"/>
              </a:lnSpc>
              <a:spcBef>
                <a:spcPct val="0"/>
              </a:spcBef>
              <a:spcAft>
                <a:spcPts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Franklin Gothic Book" panose="020B0503020102020204" pitchFamily="34" charset="0"/>
                <a:ea typeface="宋体" panose="02010600030101010101" pitchFamily="2" charset="-122"/>
                <a:cs typeface="+mn-cs"/>
              </a:rPr>
              <a:t>采取的行动</a:t>
            </a:r>
            <a:r>
              <a:rPr kumimoji="0" lang="en-US" altLang="zh-CN" sz="1800" b="1" i="0" u="none" strike="noStrike" kern="1200" cap="none" spc="0" normalizeH="0" baseline="0" noProof="0">
                <a:ln>
                  <a:noFill/>
                </a:ln>
                <a:solidFill>
                  <a:prstClr val="black"/>
                </a:solidFill>
                <a:effectLst/>
                <a:uLnTx/>
                <a:uFillTx/>
                <a:latin typeface="Franklin Gothic Book" panose="020B0503020102020204" pitchFamily="34" charset="0"/>
                <a:ea typeface="宋体" panose="02010600030101010101" pitchFamily="2" charset="-122"/>
                <a:cs typeface="+mn-cs"/>
              </a:rPr>
              <a:t>/</a:t>
            </a:r>
            <a:r>
              <a:rPr kumimoji="0" lang="zh-CN" altLang="en-US" sz="1800" b="1" i="0" u="none" strike="noStrike" kern="1200" cap="none" spc="0" normalizeH="0" baseline="0" noProof="0">
                <a:ln>
                  <a:noFill/>
                </a:ln>
                <a:solidFill>
                  <a:prstClr val="black"/>
                </a:solidFill>
                <a:effectLst/>
                <a:uLnTx/>
                <a:uFillTx/>
                <a:latin typeface="Franklin Gothic Book" panose="020B0503020102020204" pitchFamily="34" charset="0"/>
                <a:ea typeface="宋体" panose="02010600030101010101" pitchFamily="2" charset="-122"/>
                <a:cs typeface="+mn-cs"/>
              </a:rPr>
              <a:t>态度</a:t>
            </a:r>
            <a:endParaRPr kumimoji="0" lang="zh-CN" altLang="en-US"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1" hangingPunct="1">
              <a:lnSpc>
                <a:spcPct val="100000"/>
              </a:lnSpc>
              <a:spcBef>
                <a:spcPct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Action/Attitude</a:t>
            </a:r>
          </a:p>
        </p:txBody>
      </p:sp>
      <p:sp>
        <p:nvSpPr>
          <p:cNvPr id="97291" name="Rectangle 7">
            <a:extLst>
              <a:ext uri="{FF2B5EF4-FFF2-40B4-BE49-F238E27FC236}">
                <a16:creationId xmlns:a16="http://schemas.microsoft.com/office/drawing/2014/main" xmlns="" id="{63075F58-4260-42B5-9425-95309115DE80}"/>
              </a:ext>
            </a:extLst>
          </p:cNvPr>
          <p:cNvSpPr>
            <a:spLocks noChangeArrowheads="1"/>
          </p:cNvSpPr>
          <p:nvPr/>
        </p:nvSpPr>
        <p:spPr bwMode="auto">
          <a:xfrm>
            <a:off x="4583113" y="5676774"/>
            <a:ext cx="1441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Franklin Gothic Book" panose="020B0503020102020204" pitchFamily="34" charset="0"/>
                <a:ea typeface="宋体" panose="02010600030101010101" pitchFamily="2" charset="-122"/>
                <a:cs typeface="+mn-cs"/>
              </a:rPr>
              <a:t>取得的结果</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Result</a:t>
            </a:r>
          </a:p>
        </p:txBody>
      </p:sp>
      <p:sp>
        <p:nvSpPr>
          <p:cNvPr id="97292" name="Rectangle 8">
            <a:extLst>
              <a:ext uri="{FF2B5EF4-FFF2-40B4-BE49-F238E27FC236}">
                <a16:creationId xmlns:a16="http://schemas.microsoft.com/office/drawing/2014/main" xmlns="" id="{6D636115-CE34-45C9-84D7-4953AD00C253}"/>
              </a:ext>
            </a:extLst>
          </p:cNvPr>
          <p:cNvSpPr>
            <a:spLocks noRot="1" noChangeArrowheads="1"/>
          </p:cNvSpPr>
          <p:nvPr/>
        </p:nvSpPr>
        <p:spPr bwMode="auto">
          <a:xfrm>
            <a:off x="2063750" y="1493711"/>
            <a:ext cx="815815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1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srgbClr val="0563C1"/>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a:ln>
                  <a:noFill/>
                </a:ln>
                <a:solidFill>
                  <a:srgbClr val="0563C1"/>
                </a:solidFill>
                <a:effectLst/>
                <a:uLnTx/>
                <a:uFillTx/>
                <a:latin typeface="微软雅黑" panose="020B0503020204020204" pitchFamily="34" charset="-122"/>
                <a:ea typeface="微软雅黑" panose="020B0503020204020204" pitchFamily="34" charset="-122"/>
                <a:cs typeface="+mn-cs"/>
              </a:rPr>
              <a:t>准备</a:t>
            </a:r>
            <a:r>
              <a:rPr kumimoji="0" lang="en-US" altLang="zh-CN" sz="2400" b="1" i="0" u="none" strike="noStrike" kern="1200" cap="none" spc="0" normalizeH="0" baseline="0" noProof="0" dirty="0">
                <a:ln>
                  <a:noFill/>
                </a:ln>
                <a:solidFill>
                  <a:srgbClr val="0563C1"/>
                </a:solidFill>
                <a:effectLst/>
                <a:uLnTx/>
                <a:uFillTx/>
                <a:latin typeface="微软雅黑" panose="020B0503020204020204" pitchFamily="34" charset="-122"/>
                <a:ea typeface="微软雅黑" panose="020B0503020204020204" pitchFamily="34" charset="-122"/>
                <a:cs typeface="+mn-cs"/>
              </a:rPr>
              <a:t>3-5</a:t>
            </a:r>
            <a:r>
              <a:rPr kumimoji="0" lang="zh-CN" altLang="en-US" sz="2400" b="1" i="0" u="none" strike="noStrike" kern="1200" cap="none" spc="0" normalizeH="0" baseline="0" noProof="0" dirty="0">
                <a:ln>
                  <a:noFill/>
                </a:ln>
                <a:solidFill>
                  <a:srgbClr val="0563C1"/>
                </a:solidFill>
                <a:effectLst/>
                <a:uLnTx/>
                <a:uFillTx/>
                <a:latin typeface="微软雅黑" panose="020B0503020204020204" pitchFamily="34" charset="-122"/>
                <a:ea typeface="微软雅黑" panose="020B0503020204020204" pitchFamily="34" charset="-122"/>
                <a:cs typeface="+mn-cs"/>
              </a:rPr>
              <a:t>颗</a:t>
            </a:r>
            <a:r>
              <a:rPr kumimoji="0" lang="en-US" altLang="zh-CN" sz="2400" b="1" i="0" u="none" strike="noStrike" kern="1200" cap="none" spc="0" normalizeH="0" baseline="0" noProof="0" dirty="0">
                <a:ln>
                  <a:noFill/>
                </a:ln>
                <a:solidFill>
                  <a:srgbClr val="0563C1"/>
                </a:solidFill>
                <a:effectLst/>
                <a:uLnTx/>
                <a:uFillTx/>
                <a:latin typeface="微软雅黑" panose="020B0503020204020204" pitchFamily="34" charset="-122"/>
                <a:ea typeface="微软雅黑" panose="020B0503020204020204" pitchFamily="34" charset="-122"/>
                <a:cs typeface="+mn-cs"/>
              </a:rPr>
              <a:t>STAR</a:t>
            </a:r>
            <a:r>
              <a:rPr kumimoji="0" lang="zh-CN" altLang="en-US" sz="2400" b="1" i="0" u="none" strike="noStrike" kern="1200" cap="none" spc="0" normalizeH="0" baseline="0" noProof="0" dirty="0">
                <a:ln>
                  <a:noFill/>
                </a:ln>
                <a:solidFill>
                  <a:srgbClr val="0563C1"/>
                </a:solidFill>
                <a:effectLst/>
                <a:uLnTx/>
                <a:uFillTx/>
                <a:latin typeface="微软雅黑" panose="020B0503020204020204" pitchFamily="34" charset="-122"/>
                <a:ea typeface="微软雅黑" panose="020B0503020204020204" pitchFamily="34" charset="-122"/>
                <a:cs typeface="+mn-cs"/>
              </a:rPr>
              <a:t>，并</a:t>
            </a:r>
            <a:r>
              <a:rPr kumimoji="0" lang="zh-CN" altLang="en-US" sz="2400" b="1" i="0" u="none" strike="noStrike" kern="1200" cap="none" spc="0" normalizeH="0" baseline="0" noProof="0" dirty="0">
                <a:ln>
                  <a:noFill/>
                </a:ln>
                <a:solidFill>
                  <a:srgbClr val="0563C1"/>
                </a:solidFill>
                <a:effectLst/>
                <a:uLnTx/>
                <a:uFillTx/>
                <a:latin typeface="Franklin Gothic Book" panose="020B0503020102020204" pitchFamily="34" charset="0"/>
                <a:ea typeface="宋体" panose="02010600030101010101" pitchFamily="2" charset="-122"/>
                <a:cs typeface="+mn-cs"/>
              </a:rPr>
              <a:t>分析其中所反映出的个人技能。</a:t>
            </a:r>
          </a:p>
        </p:txBody>
      </p:sp>
      <p:sp>
        <p:nvSpPr>
          <p:cNvPr id="97293" name="Rectangle 2">
            <a:extLst>
              <a:ext uri="{FF2B5EF4-FFF2-40B4-BE49-F238E27FC236}">
                <a16:creationId xmlns:a16="http://schemas.microsoft.com/office/drawing/2014/main" xmlns="" id="{2E55CEDF-92FA-4257-95CE-883DF4BF46D3}"/>
              </a:ext>
            </a:extLst>
          </p:cNvPr>
          <p:cNvSpPr txBox="1">
            <a:spLocks noChangeArrowheads="1"/>
          </p:cNvSpPr>
          <p:nvPr/>
        </p:nvSpPr>
        <p:spPr bwMode="auto">
          <a:xfrm>
            <a:off x="1889126" y="1001587"/>
            <a:ext cx="59356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用</a:t>
            </a:r>
            <a:r>
              <a:rPr kumimoji="0" lang="en-US" altLang="zh-CN" sz="3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STAR</a:t>
            </a:r>
            <a:r>
              <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法来撰写成就故事</a:t>
            </a:r>
          </a:p>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3" name="直接连接符 14">
            <a:extLst>
              <a:ext uri="{FF2B5EF4-FFF2-40B4-BE49-F238E27FC236}">
                <a16:creationId xmlns:a16="http://schemas.microsoft.com/office/drawing/2014/main" xmlns="" id="{570DAB35-7DF0-4498-A92A-7327B65E47AB}"/>
              </a:ext>
            </a:extLst>
          </p:cNvPr>
          <p:cNvCxnSpPr/>
          <p:nvPr/>
        </p:nvCxnSpPr>
        <p:spPr>
          <a:xfrm>
            <a:off x="1981200" y="1668336"/>
            <a:ext cx="6400800" cy="0"/>
          </a:xfrm>
          <a:prstGeom prst="line">
            <a:avLst/>
          </a:prstGeom>
        </p:spPr>
        <p:style>
          <a:lnRef idx="1">
            <a:schemeClr val="accent6"/>
          </a:lnRef>
          <a:fillRef idx="0">
            <a:schemeClr val="accent6"/>
          </a:fillRef>
          <a:effectRef idx="0">
            <a:schemeClr val="accent6"/>
          </a:effectRef>
          <a:fontRef idx="minor">
            <a:schemeClr val="tx1"/>
          </a:fontRef>
        </p:style>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9" name="矩形 6">
            <a:extLst>
              <a:ext uri="{FF2B5EF4-FFF2-40B4-BE49-F238E27FC236}">
                <a16:creationId xmlns:a16="http://schemas.microsoft.com/office/drawing/2014/main" xmlns="" id="{910EE069-AA4A-4FE8-8CED-34CFD207A6AA}"/>
              </a:ext>
            </a:extLst>
          </p:cNvPr>
          <p:cNvSpPr>
            <a:spLocks noChangeArrowheads="1"/>
          </p:cNvSpPr>
          <p:nvPr/>
        </p:nvSpPr>
        <p:spPr bwMode="auto">
          <a:xfrm>
            <a:off x="7210425" y="30099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楷体_GB2312" panose="02010609030101010101" pitchFamily="49" charset="-122"/>
              <a:ea typeface="楷体_GB2312" panose="02010609030101010101" pitchFamily="49" charset="-122"/>
              <a:cs typeface="+mn-cs"/>
            </a:endParaRPr>
          </a:p>
        </p:txBody>
      </p:sp>
      <p:sp>
        <p:nvSpPr>
          <p:cNvPr id="9" name="Rectangle 2">
            <a:extLst>
              <a:ext uri="{FF2B5EF4-FFF2-40B4-BE49-F238E27FC236}">
                <a16:creationId xmlns:a16="http://schemas.microsoft.com/office/drawing/2014/main" xmlns="" id="{FE28F965-CFE5-45EF-9B24-3669FF6E295E}"/>
              </a:ext>
            </a:extLst>
          </p:cNvPr>
          <p:cNvSpPr txBox="1">
            <a:spLocks noChangeArrowheads="1"/>
          </p:cNvSpPr>
          <p:nvPr/>
        </p:nvSpPr>
        <p:spPr>
          <a:xfrm>
            <a:off x="1931517" y="1292249"/>
            <a:ext cx="5791200" cy="1143000"/>
          </a:xfrm>
          <a:prstGeom prst="rect">
            <a:avLst/>
          </a:prstGeom>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成就故事举例</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cxnSp>
        <p:nvCxnSpPr>
          <p:cNvPr id="15" name="直接连接符 14">
            <a:extLst>
              <a:ext uri="{FF2B5EF4-FFF2-40B4-BE49-F238E27FC236}">
                <a16:creationId xmlns:a16="http://schemas.microsoft.com/office/drawing/2014/main" xmlns="" id="{0E359A3F-92B2-4A32-9496-6A431FFF40E2}"/>
              </a:ext>
            </a:extLst>
          </p:cNvPr>
          <p:cNvCxnSpPr/>
          <p:nvPr/>
        </p:nvCxnSpPr>
        <p:spPr>
          <a:xfrm>
            <a:off x="2023592" y="1958999"/>
            <a:ext cx="6400800"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Rectangle 3">
            <a:extLst>
              <a:ext uri="{FF2B5EF4-FFF2-40B4-BE49-F238E27FC236}">
                <a16:creationId xmlns:a16="http://schemas.microsoft.com/office/drawing/2014/main" xmlns="" id="{4543E4A1-EDF7-4BF7-9D85-06843B8208FA}"/>
              </a:ext>
            </a:extLst>
          </p:cNvPr>
          <p:cNvSpPr txBox="1">
            <a:spLocks noChangeArrowheads="1"/>
          </p:cNvSpPr>
          <p:nvPr/>
        </p:nvSpPr>
        <p:spPr>
          <a:xfrm>
            <a:off x="1952156" y="2116162"/>
            <a:ext cx="7570787" cy="3124200"/>
          </a:xfrm>
          <a:prstGeom prst="rect">
            <a:avLst/>
          </a:prstGeom>
        </p:spPr>
        <p:txBody>
          <a:bodyPr/>
          <a:lstStyle/>
          <a:p>
            <a:pPr marL="0" marR="0" lvl="0" indent="0" algn="just" defTabSz="914400" rtl="0" eaLnBrk="1" fontAlgn="auto" latinLnBrk="1" hangingPunct="1">
              <a:lnSpc>
                <a:spcPct val="150000"/>
              </a:lnSpc>
              <a:spcBef>
                <a:spcPct val="2000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这学期，作为师范生的必要培训内容之一，我们的教学技能培训课要求我们在学期当中必须自选题目并用</a:t>
            </a:r>
            <a:r>
              <a:rPr kumimoji="0" lang="en-US" altLang="zh-CN" sz="1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PPT</a:t>
            </a:r>
            <a:r>
              <a:rPr kumimoji="0" lang="zh-CN" altLang="en-US" sz="1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进行一次演示讲解。在此之前，我没有学过如何制作</a:t>
            </a:r>
            <a:r>
              <a:rPr kumimoji="0" lang="en-US" altLang="zh-CN" sz="1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PPT</a:t>
            </a:r>
            <a:r>
              <a:rPr kumimoji="0" lang="zh-CN" altLang="en-US" sz="1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。我请同宿舍的一位同学用了大约二十分钟的时间教我</a:t>
            </a:r>
            <a:r>
              <a:rPr kumimoji="0" lang="en-US" altLang="zh-CN" sz="1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PowerPoint</a:t>
            </a:r>
            <a:r>
              <a:rPr kumimoji="0" lang="zh-CN" altLang="en-US" sz="1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软件的基本使用方法，我又自己在学校的电脑机房琢磨了一下，并向机房的管理人员请教了几个不明白的问题。选定了我要讲的题目以后，我上网搜索了相关的资料和图片，然后制作了十分钟课程的辅助教学</a:t>
            </a:r>
            <a:r>
              <a:rPr kumimoji="0" lang="en-US" altLang="zh-CN" sz="1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PPT</a:t>
            </a:r>
            <a:r>
              <a:rPr kumimoji="0" lang="zh-CN" altLang="en-US" sz="1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。在课堂讲解演示中，由于我制作的</a:t>
            </a:r>
            <a:r>
              <a:rPr kumimoji="0" lang="en-US" altLang="zh-CN" sz="1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PPT</a:t>
            </a:r>
            <a:r>
              <a:rPr kumimoji="0" lang="zh-CN" altLang="en-US" sz="1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图片精美、文字与内容搭配得宜，我获得了</a:t>
            </a:r>
            <a:r>
              <a:rPr kumimoji="0" lang="en-US" altLang="zh-CN" sz="1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95</a:t>
            </a:r>
            <a:r>
              <a:rPr kumimoji="0" lang="zh-CN" altLang="en-US" sz="1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分的高分，并得到了老师和同学的称赞。</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xmlns="" id="{B71610FD-CAF7-4077-80F6-5560C19866AD}"/>
              </a:ext>
            </a:extLst>
          </p:cNvPr>
          <p:cNvSpPr txBox="1">
            <a:spLocks noChangeArrowheads="1"/>
          </p:cNvSpPr>
          <p:nvPr/>
        </p:nvSpPr>
        <p:spPr>
          <a:xfrm>
            <a:off x="2349354" y="825964"/>
            <a:ext cx="5791200" cy="1143000"/>
          </a:xfrm>
          <a:prstGeom prst="rect">
            <a:avLst/>
          </a:prstGeom>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成就故事分析</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cxnSp>
        <p:nvCxnSpPr>
          <p:cNvPr id="15" name="直接连接符 14">
            <a:extLst>
              <a:ext uri="{FF2B5EF4-FFF2-40B4-BE49-F238E27FC236}">
                <a16:creationId xmlns:a16="http://schemas.microsoft.com/office/drawing/2014/main" xmlns="" id="{2F8119F4-858E-4EAD-93ED-F641C174A11C}"/>
              </a:ext>
            </a:extLst>
          </p:cNvPr>
          <p:cNvCxnSpPr/>
          <p:nvPr/>
        </p:nvCxnSpPr>
        <p:spPr>
          <a:xfrm>
            <a:off x="2441429" y="1492714"/>
            <a:ext cx="6400800" cy="0"/>
          </a:xfrm>
          <a:prstGeom prst="line">
            <a:avLst/>
          </a:prstGeom>
        </p:spPr>
        <p:style>
          <a:lnRef idx="1">
            <a:schemeClr val="accent6"/>
          </a:lnRef>
          <a:fillRef idx="0">
            <a:schemeClr val="accent6"/>
          </a:fillRef>
          <a:effectRef idx="0">
            <a:schemeClr val="accent6"/>
          </a:effectRef>
          <a:fontRef idx="minor">
            <a:schemeClr val="tx1"/>
          </a:fontRef>
        </p:style>
      </p:cxnSp>
      <p:pic>
        <p:nvPicPr>
          <p:cNvPr id="99335" name="Picture 2">
            <a:extLst>
              <a:ext uri="{FF2B5EF4-FFF2-40B4-BE49-F238E27FC236}">
                <a16:creationId xmlns:a16="http://schemas.microsoft.com/office/drawing/2014/main" xmlns="" id="{A03F1E82-BC93-4A1F-864E-3191CB0D34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447"/>
          <a:stretch/>
        </p:blipFill>
        <p:spPr bwMode="auto">
          <a:xfrm>
            <a:off x="2894052" y="1571867"/>
            <a:ext cx="6395283" cy="477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xmlns="" id="{464DDD6E-5046-4F83-87E1-58FF2DD3C350}"/>
              </a:ext>
            </a:extLst>
          </p:cNvPr>
          <p:cNvSpPr txBox="1">
            <a:spLocks noChangeArrowheads="1"/>
          </p:cNvSpPr>
          <p:nvPr/>
        </p:nvSpPr>
        <p:spPr>
          <a:xfrm>
            <a:off x="1889125" y="1304355"/>
            <a:ext cx="5791200" cy="1143000"/>
          </a:xfrm>
          <a:prstGeom prst="rect">
            <a:avLst/>
          </a:prstGeom>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雇主们最重视的技能</a:t>
            </a:r>
          </a:p>
        </p:txBody>
      </p:sp>
      <p:cxnSp>
        <p:nvCxnSpPr>
          <p:cNvPr id="15" name="直接连接符 14">
            <a:extLst>
              <a:ext uri="{FF2B5EF4-FFF2-40B4-BE49-F238E27FC236}">
                <a16:creationId xmlns:a16="http://schemas.microsoft.com/office/drawing/2014/main" xmlns="" id="{1F1A75D7-6CEE-4C6A-94DB-2CDBB3877340}"/>
              </a:ext>
            </a:extLst>
          </p:cNvPr>
          <p:cNvCxnSpPr/>
          <p:nvPr/>
        </p:nvCxnSpPr>
        <p:spPr>
          <a:xfrm>
            <a:off x="1981200" y="1971105"/>
            <a:ext cx="6400800" cy="0"/>
          </a:xfrm>
          <a:prstGeom prst="line">
            <a:avLst/>
          </a:prstGeom>
        </p:spPr>
        <p:style>
          <a:lnRef idx="1">
            <a:schemeClr val="accent6"/>
          </a:lnRef>
          <a:fillRef idx="0">
            <a:schemeClr val="accent6"/>
          </a:fillRef>
          <a:effectRef idx="0">
            <a:schemeClr val="accent6"/>
          </a:effectRef>
          <a:fontRef idx="minor">
            <a:schemeClr val="tx1"/>
          </a:fontRef>
        </p:style>
      </p:cxnSp>
      <p:sp>
        <p:nvSpPr>
          <p:cNvPr id="7" name="Rectangle 3">
            <a:extLst>
              <a:ext uri="{FF2B5EF4-FFF2-40B4-BE49-F238E27FC236}">
                <a16:creationId xmlns:a16="http://schemas.microsoft.com/office/drawing/2014/main" xmlns="" id="{96A63774-D1A5-4A68-A7F0-96C03A4A8692}"/>
              </a:ext>
            </a:extLst>
          </p:cNvPr>
          <p:cNvSpPr txBox="1">
            <a:spLocks noChangeArrowheads="1"/>
          </p:cNvSpPr>
          <p:nvPr/>
        </p:nvSpPr>
        <p:spPr>
          <a:xfrm>
            <a:off x="1882776" y="2083819"/>
            <a:ext cx="7885113" cy="973137"/>
          </a:xfrm>
          <a:prstGeom prst="rect">
            <a:avLst/>
          </a:prstGeom>
        </p:spPr>
        <p:txBody>
          <a:bodyPr/>
          <a:lstStyle/>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400" b="1" i="0" u="none" strike="noStrike" kern="0" cap="none" spc="0" normalizeH="0" baseline="0" noProof="0" dirty="0">
                <a:ln>
                  <a:noFill/>
                </a:ln>
                <a:solidFill>
                  <a:srgbClr val="002060"/>
                </a:solidFill>
                <a:effectLst/>
                <a:uLnTx/>
                <a:uFillTx/>
                <a:latin typeface="微软雅黑" pitchFamily="34" charset="-122"/>
                <a:ea typeface="微软雅黑" pitchFamily="34" charset="-122"/>
                <a:cs typeface="+mn-cs"/>
              </a:rPr>
              <a:t>我凭什么雇用你？</a:t>
            </a:r>
          </a:p>
        </p:txBody>
      </p:sp>
      <p:sp>
        <p:nvSpPr>
          <p:cNvPr id="8" name="Rectangle 3">
            <a:extLst>
              <a:ext uri="{FF2B5EF4-FFF2-40B4-BE49-F238E27FC236}">
                <a16:creationId xmlns:a16="http://schemas.microsoft.com/office/drawing/2014/main" xmlns="" id="{1466DE86-E410-406E-8516-0F202C1E7F1D}"/>
              </a:ext>
            </a:extLst>
          </p:cNvPr>
          <p:cNvSpPr txBox="1">
            <a:spLocks noChangeArrowheads="1"/>
          </p:cNvSpPr>
          <p:nvPr/>
        </p:nvSpPr>
        <p:spPr bwMode="auto">
          <a:xfrm>
            <a:off x="2479675" y="2949005"/>
            <a:ext cx="3810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533400" marR="0" lvl="0" indent="-533400" algn="just" defTabSz="914400" rtl="0" eaLnBrk="1" fontAlgn="auto" latinLnBrk="1" hangingPunct="1">
              <a:lnSpc>
                <a:spcPct val="110000"/>
              </a:lnSpc>
              <a:spcBef>
                <a:spcPct val="20000"/>
              </a:spcBef>
              <a:spcAft>
                <a:spcPts val="0"/>
              </a:spcAft>
              <a:buClr>
                <a:srgbClr val="44546A"/>
              </a:buClr>
              <a:buSzTx/>
              <a:buFont typeface="Wingdings" panose="05000000000000000000" pitchFamily="2" charset="2"/>
              <a:buAutoNum type="arabicPeriod"/>
              <a:tabLst/>
              <a:defRPr/>
            </a:pPr>
            <a:r>
              <a:rPr kumimoji="0" lang="zh-CN" altLang="en-US" sz="2600" b="1"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rPr>
              <a:t>沟通能力</a:t>
            </a:r>
          </a:p>
          <a:p>
            <a:pPr marL="533400" marR="0" lvl="0" indent="-533400" algn="just" defTabSz="914400" rtl="0" eaLnBrk="1" fontAlgn="auto" latinLnBrk="1" hangingPunct="1">
              <a:lnSpc>
                <a:spcPct val="110000"/>
              </a:lnSpc>
              <a:spcBef>
                <a:spcPct val="20000"/>
              </a:spcBef>
              <a:spcAft>
                <a:spcPts val="0"/>
              </a:spcAft>
              <a:buClr>
                <a:srgbClr val="44546A"/>
              </a:buClr>
              <a:buSzTx/>
              <a:buFont typeface="Wingdings" panose="05000000000000000000" pitchFamily="2" charset="2"/>
              <a:buAutoNum type="arabicPeriod"/>
              <a:tabLst/>
              <a:defRPr/>
            </a:pPr>
            <a:r>
              <a:rPr kumimoji="0" lang="zh-CN" altLang="en-US" sz="2600" b="1"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rPr>
              <a:t>积极主动性</a:t>
            </a:r>
          </a:p>
          <a:p>
            <a:pPr marL="533400" marR="0" lvl="0" indent="-533400" algn="just" defTabSz="914400" rtl="0" eaLnBrk="1" fontAlgn="auto" latinLnBrk="1" hangingPunct="1">
              <a:lnSpc>
                <a:spcPct val="110000"/>
              </a:lnSpc>
              <a:spcBef>
                <a:spcPct val="20000"/>
              </a:spcBef>
              <a:spcAft>
                <a:spcPts val="0"/>
              </a:spcAft>
              <a:buClr>
                <a:srgbClr val="44546A"/>
              </a:buClr>
              <a:buSzTx/>
              <a:buFont typeface="Wingdings" panose="05000000000000000000" pitchFamily="2" charset="2"/>
              <a:buAutoNum type="arabicPeriod"/>
              <a:tabLst/>
              <a:defRPr/>
            </a:pPr>
            <a:r>
              <a:rPr kumimoji="0" lang="zh-CN" altLang="en-US" sz="2600" b="1"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rPr>
              <a:t>团队合作精神</a:t>
            </a:r>
          </a:p>
          <a:p>
            <a:pPr marL="533400" marR="0" lvl="0" indent="-533400" algn="just" defTabSz="914400" rtl="0" eaLnBrk="1" fontAlgn="auto" latinLnBrk="1" hangingPunct="1">
              <a:lnSpc>
                <a:spcPct val="110000"/>
              </a:lnSpc>
              <a:spcBef>
                <a:spcPct val="20000"/>
              </a:spcBef>
              <a:spcAft>
                <a:spcPts val="0"/>
              </a:spcAft>
              <a:buClr>
                <a:srgbClr val="44546A"/>
              </a:buClr>
              <a:buSzTx/>
              <a:buFont typeface="Wingdings" panose="05000000000000000000" pitchFamily="2" charset="2"/>
              <a:buAutoNum type="arabicPeriod"/>
              <a:tabLst/>
              <a:defRPr/>
            </a:pPr>
            <a:r>
              <a:rPr kumimoji="0" lang="zh-CN" altLang="en-US" sz="2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领导能力</a:t>
            </a:r>
          </a:p>
          <a:p>
            <a:pPr marL="533400" marR="0" lvl="0" indent="-533400" algn="just" defTabSz="914400" rtl="0" eaLnBrk="1" fontAlgn="auto" latinLnBrk="1" hangingPunct="1">
              <a:lnSpc>
                <a:spcPct val="110000"/>
              </a:lnSpc>
              <a:spcBef>
                <a:spcPct val="20000"/>
              </a:spcBef>
              <a:spcAft>
                <a:spcPts val="0"/>
              </a:spcAft>
              <a:buClr>
                <a:srgbClr val="44546A"/>
              </a:buClr>
              <a:buSzTx/>
              <a:buFont typeface="Wingdings" panose="05000000000000000000" pitchFamily="2" charset="2"/>
              <a:buAutoNum type="arabicPeriod"/>
              <a:tabLst/>
              <a:defRPr/>
            </a:pPr>
            <a:r>
              <a:rPr kumimoji="0" lang="zh-CN" altLang="en-US" sz="2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学习能力</a:t>
            </a:r>
          </a:p>
          <a:p>
            <a:pPr marL="533400" marR="0" lvl="0" indent="-533400" algn="just" defTabSz="914400" rtl="0" eaLnBrk="1" fontAlgn="auto" latinLnBrk="1" hangingPunct="1">
              <a:lnSpc>
                <a:spcPct val="110000"/>
              </a:lnSpc>
              <a:spcBef>
                <a:spcPct val="20000"/>
              </a:spcBef>
              <a:spcAft>
                <a:spcPts val="0"/>
              </a:spcAft>
              <a:buClr>
                <a:srgbClr val="44546A"/>
              </a:buClr>
              <a:buSzTx/>
              <a:buFont typeface="Wingdings" panose="05000000000000000000" pitchFamily="2" charset="2"/>
              <a:buAutoNum type="arabicPeriod"/>
              <a:tabLst/>
              <a:defRPr/>
            </a:pPr>
            <a:r>
              <a:rPr kumimoji="0" lang="zh-CN" altLang="en-US" sz="2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人际交往能力</a:t>
            </a:r>
          </a:p>
        </p:txBody>
      </p:sp>
      <p:sp>
        <p:nvSpPr>
          <p:cNvPr id="11" name="Rectangle 4">
            <a:extLst>
              <a:ext uri="{FF2B5EF4-FFF2-40B4-BE49-F238E27FC236}">
                <a16:creationId xmlns:a16="http://schemas.microsoft.com/office/drawing/2014/main" xmlns="" id="{AB07CF9D-63A7-4911-BCF7-04AE15EC1AF9}"/>
              </a:ext>
            </a:extLst>
          </p:cNvPr>
          <p:cNvSpPr txBox="1">
            <a:spLocks noChangeArrowheads="1"/>
          </p:cNvSpPr>
          <p:nvPr/>
        </p:nvSpPr>
        <p:spPr>
          <a:xfrm>
            <a:off x="5984875" y="2949005"/>
            <a:ext cx="4343400" cy="3048000"/>
          </a:xfrm>
          <a:prstGeom prst="rect">
            <a:avLst/>
          </a:prstGeom>
          <a:noFill/>
        </p:spPr>
        <p:txBody>
          <a:bodyPr/>
          <a:lstStyle/>
          <a:p>
            <a:pPr marL="533400" marR="0" lvl="0" indent="-533400" algn="just" defTabSz="914400" rtl="0" eaLnBrk="1" fontAlgn="auto" latinLnBrk="1" hangingPunct="1">
              <a:lnSpc>
                <a:spcPct val="120000"/>
              </a:lnSpc>
              <a:spcBef>
                <a:spcPct val="20000"/>
              </a:spcBef>
              <a:spcAft>
                <a:spcPts val="0"/>
              </a:spcAft>
              <a:buClr>
                <a:srgbClr val="44546A"/>
              </a:buClr>
              <a:buSzTx/>
              <a:buFont typeface="Wingdings" pitchFamily="2" charset="2"/>
              <a:buAutoNum type="arabicPeriod" startAt="7"/>
              <a:tabLst/>
              <a:defRPr/>
            </a:pPr>
            <a:r>
              <a:rPr kumimoji="0" lang="zh-CN" altLang="en-US" sz="26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灵活性</a:t>
            </a:r>
            <a:r>
              <a:rPr kumimoji="0" lang="en-US" altLang="zh-CN" sz="26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zh-CN" altLang="en-US" sz="26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适应能力</a:t>
            </a:r>
          </a:p>
          <a:p>
            <a:pPr marL="533400" marR="0" lvl="0" indent="-533400" algn="just" defTabSz="914400" rtl="0" eaLnBrk="1" fontAlgn="auto" latinLnBrk="1" hangingPunct="1">
              <a:lnSpc>
                <a:spcPct val="120000"/>
              </a:lnSpc>
              <a:spcBef>
                <a:spcPct val="20000"/>
              </a:spcBef>
              <a:spcAft>
                <a:spcPts val="0"/>
              </a:spcAft>
              <a:buClr>
                <a:srgbClr val="44546A"/>
              </a:buClr>
              <a:buSzTx/>
              <a:buFont typeface="Wingdings" pitchFamily="2" charset="2"/>
              <a:buAutoNum type="arabicPeriod" startAt="7"/>
              <a:tabLst/>
              <a:defRPr/>
            </a:pPr>
            <a:r>
              <a:rPr kumimoji="0" lang="zh-CN" altLang="en-US" sz="26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专业技术</a:t>
            </a:r>
          </a:p>
          <a:p>
            <a:pPr marL="533400" marR="0" lvl="0" indent="-533400" algn="just" defTabSz="914400" rtl="0" eaLnBrk="1" fontAlgn="auto" latinLnBrk="1" hangingPunct="1">
              <a:lnSpc>
                <a:spcPct val="120000"/>
              </a:lnSpc>
              <a:spcBef>
                <a:spcPct val="20000"/>
              </a:spcBef>
              <a:spcAft>
                <a:spcPts val="0"/>
              </a:spcAft>
              <a:buClr>
                <a:srgbClr val="44546A"/>
              </a:buClr>
              <a:buSzTx/>
              <a:buFont typeface="Wingdings" pitchFamily="2" charset="2"/>
              <a:buAutoNum type="arabicPeriod" startAt="7"/>
              <a:tabLst/>
              <a:defRPr/>
            </a:pPr>
            <a:r>
              <a:rPr kumimoji="0" lang="zh-CN" altLang="en-US" sz="26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诚实正直</a:t>
            </a:r>
          </a:p>
          <a:p>
            <a:pPr marL="533400" marR="0" lvl="0" indent="-533400" algn="just" defTabSz="914400" rtl="0" eaLnBrk="1" fontAlgn="auto" latinLnBrk="1" hangingPunct="1">
              <a:lnSpc>
                <a:spcPct val="120000"/>
              </a:lnSpc>
              <a:spcBef>
                <a:spcPct val="20000"/>
              </a:spcBef>
              <a:spcAft>
                <a:spcPts val="0"/>
              </a:spcAft>
              <a:buClr>
                <a:srgbClr val="44546A"/>
              </a:buClr>
              <a:buSzTx/>
              <a:buFont typeface="Wingdings" pitchFamily="2" charset="2"/>
              <a:buAutoNum type="arabicPeriod" startAt="7"/>
              <a:tabLst/>
              <a:defRPr/>
            </a:pPr>
            <a:r>
              <a:rPr kumimoji="0" lang="zh-CN" altLang="en-US" sz="26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工作道德</a:t>
            </a:r>
          </a:p>
          <a:p>
            <a:pPr marL="533400" marR="0" lvl="0" indent="-533400" algn="l" defTabSz="914400" rtl="0" eaLnBrk="1" fontAlgn="auto" latinLnBrk="1" hangingPunct="1">
              <a:lnSpc>
                <a:spcPct val="120000"/>
              </a:lnSpc>
              <a:spcBef>
                <a:spcPct val="20000"/>
              </a:spcBef>
              <a:spcAft>
                <a:spcPts val="0"/>
              </a:spcAft>
              <a:buClr>
                <a:srgbClr val="44546A"/>
              </a:buClr>
              <a:buSzTx/>
              <a:buFont typeface="Wingdings" pitchFamily="2" charset="2"/>
              <a:buAutoNum type="arabicPeriod" startAt="7"/>
              <a:tabLst/>
              <a:defRPr/>
            </a:pPr>
            <a:r>
              <a:rPr kumimoji="0" lang="zh-CN" altLang="en-US" sz="26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分析和解决问题的能力</a:t>
            </a:r>
          </a:p>
        </p:txBody>
      </p:sp>
      <p:sp>
        <p:nvSpPr>
          <p:cNvPr id="12" name="TextBox 11">
            <a:extLst>
              <a:ext uri="{FF2B5EF4-FFF2-40B4-BE49-F238E27FC236}">
                <a16:creationId xmlns:a16="http://schemas.microsoft.com/office/drawing/2014/main" xmlns="" id="{E2416C9A-736B-4FA9-BEFC-A53399A52C00}"/>
              </a:ext>
            </a:extLst>
          </p:cNvPr>
          <p:cNvSpPr txBox="1">
            <a:spLocks noChangeArrowheads="1"/>
          </p:cNvSpPr>
          <p:nvPr/>
        </p:nvSpPr>
        <p:spPr bwMode="auto">
          <a:xfrm rot="20342343">
            <a:off x="4887913" y="1725318"/>
            <a:ext cx="6146800" cy="743986"/>
          </a:xfrm>
          <a:prstGeom prst="rect">
            <a:avLst/>
          </a:prstGeom>
          <a:noFill/>
          <a:ln w="38100">
            <a:solidFill>
              <a:srgbClr val="FFC000"/>
            </a:solidFill>
            <a:prstDash val="sys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50000"/>
              </a:lnSpc>
              <a:spcBef>
                <a:spcPct val="0"/>
              </a:spcBef>
              <a:spcAft>
                <a:spcPts val="0"/>
              </a:spcAft>
              <a:buClrTx/>
              <a:buSzTx/>
              <a:buFontTx/>
              <a:buNone/>
              <a:tabLst/>
              <a:defRPr/>
            </a:pPr>
            <a:r>
              <a:rPr kumimoji="0" lang="zh-CN" altLang="en-US" sz="32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rPr>
              <a:t>你在为你的职业做了什么准备？</a:t>
            </a:r>
            <a:endParaRPr kumimoji="0" lang="en-US" altLang="zh-CN" sz="32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dissolve">
                                      <p:cBhvr>
                                        <p:cTn id="12" dur="500"/>
                                        <p:tgtEl>
                                          <p:spTgt spid="8">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dissolve">
                                      <p:cBhvr>
                                        <p:cTn id="17" dur="500"/>
                                        <p:tgtEl>
                                          <p:spTgt spid="8">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dissolve">
                                      <p:cBhvr>
                                        <p:cTn id="22" dur="500"/>
                                        <p:tgtEl>
                                          <p:spTgt spid="8">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dissolve">
                                      <p:cBhvr>
                                        <p:cTn id="27" dur="500"/>
                                        <p:tgtEl>
                                          <p:spTgt spid="8">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dissolve">
                                      <p:cBhvr>
                                        <p:cTn id="32" dur="500"/>
                                        <p:tgtEl>
                                          <p:spTgt spid="8">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dissolve">
                                      <p:cBhvr>
                                        <p:cTn id="37" dur="500"/>
                                        <p:tgtEl>
                                          <p:spTgt spid="8">
                                            <p:txEl>
                                              <p:pRg st="5" end="5"/>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1">
                                            <p:txEl>
                                              <p:pRg st="0" end="0"/>
                                            </p:txEl>
                                          </p:spTgt>
                                        </p:tgtEl>
                                        <p:attrNameLst>
                                          <p:attrName>style.visibility</p:attrName>
                                        </p:attrNameLst>
                                      </p:cBhvr>
                                      <p:to>
                                        <p:strVal val="visible"/>
                                      </p:to>
                                    </p:set>
                                    <p:animEffect transition="in" filter="dissolve">
                                      <p:cBhvr>
                                        <p:cTn id="42" dur="500"/>
                                        <p:tgtEl>
                                          <p:spTgt spid="11">
                                            <p:txEl>
                                              <p:pRg st="0" end="0"/>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1">
                                            <p:txEl>
                                              <p:pRg st="1" end="1"/>
                                            </p:txEl>
                                          </p:spTgt>
                                        </p:tgtEl>
                                        <p:attrNameLst>
                                          <p:attrName>style.visibility</p:attrName>
                                        </p:attrNameLst>
                                      </p:cBhvr>
                                      <p:to>
                                        <p:strVal val="visible"/>
                                      </p:to>
                                    </p:set>
                                    <p:animEffect transition="in" filter="dissolve">
                                      <p:cBhvr>
                                        <p:cTn id="47" dur="500"/>
                                        <p:tgtEl>
                                          <p:spTgt spid="11">
                                            <p:txEl>
                                              <p:pRg st="1" end="1"/>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1">
                                            <p:txEl>
                                              <p:pRg st="2" end="2"/>
                                            </p:txEl>
                                          </p:spTgt>
                                        </p:tgtEl>
                                        <p:attrNameLst>
                                          <p:attrName>style.visibility</p:attrName>
                                        </p:attrNameLst>
                                      </p:cBhvr>
                                      <p:to>
                                        <p:strVal val="visible"/>
                                      </p:to>
                                    </p:set>
                                    <p:animEffect transition="in" filter="dissolve">
                                      <p:cBhvr>
                                        <p:cTn id="52" dur="500"/>
                                        <p:tgtEl>
                                          <p:spTgt spid="11">
                                            <p:txEl>
                                              <p:pRg st="2" end="2"/>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11">
                                            <p:txEl>
                                              <p:pRg st="3" end="3"/>
                                            </p:txEl>
                                          </p:spTgt>
                                        </p:tgtEl>
                                        <p:attrNameLst>
                                          <p:attrName>style.visibility</p:attrName>
                                        </p:attrNameLst>
                                      </p:cBhvr>
                                      <p:to>
                                        <p:strVal val="visible"/>
                                      </p:to>
                                    </p:set>
                                    <p:animEffect transition="in" filter="dissolve">
                                      <p:cBhvr>
                                        <p:cTn id="57" dur="500"/>
                                        <p:tgtEl>
                                          <p:spTgt spid="11">
                                            <p:txEl>
                                              <p:pRg st="3" end="3"/>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11">
                                            <p:txEl>
                                              <p:pRg st="4" end="4"/>
                                            </p:txEl>
                                          </p:spTgt>
                                        </p:tgtEl>
                                        <p:attrNameLst>
                                          <p:attrName>style.visibility</p:attrName>
                                        </p:attrNameLst>
                                      </p:cBhvr>
                                      <p:to>
                                        <p:strVal val="visible"/>
                                      </p:to>
                                    </p:set>
                                    <p:animEffect transition="in" filter="dissolve">
                                      <p:cBhvr>
                                        <p:cTn id="62" dur="500"/>
                                        <p:tgtEl>
                                          <p:spTgt spid="11">
                                            <p:txEl>
                                              <p:pRg st="4" end="4"/>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autoUpdateAnimBg="0"/>
      <p:bldP spid="11" grpId="0" build="p" autoUpdateAnimBg="0"/>
      <p:bldP spid="1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xmlns="" id="{F27F47D8-96B7-4069-87D7-865CCE0AB6E6}"/>
              </a:ext>
            </a:extLst>
          </p:cNvPr>
          <p:cNvSpPr txBox="1">
            <a:spLocks noChangeArrowheads="1"/>
          </p:cNvSpPr>
          <p:nvPr/>
        </p:nvSpPr>
        <p:spPr>
          <a:xfrm>
            <a:off x="1889125" y="1037914"/>
            <a:ext cx="5791200" cy="1143000"/>
          </a:xfrm>
          <a:prstGeom prst="rect">
            <a:avLst/>
          </a:prstGeom>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了解职业技能要求</a:t>
            </a:r>
          </a:p>
        </p:txBody>
      </p:sp>
      <p:cxnSp>
        <p:nvCxnSpPr>
          <p:cNvPr id="15" name="直接连接符 14">
            <a:extLst>
              <a:ext uri="{FF2B5EF4-FFF2-40B4-BE49-F238E27FC236}">
                <a16:creationId xmlns:a16="http://schemas.microsoft.com/office/drawing/2014/main" xmlns="" id="{03398EA0-E546-4740-8265-DDCC52F18403}"/>
              </a:ext>
            </a:extLst>
          </p:cNvPr>
          <p:cNvCxnSpPr/>
          <p:nvPr/>
        </p:nvCxnSpPr>
        <p:spPr>
          <a:xfrm>
            <a:off x="1981200" y="1704664"/>
            <a:ext cx="6400800" cy="0"/>
          </a:xfrm>
          <a:prstGeom prst="line">
            <a:avLst/>
          </a:prstGeom>
        </p:spPr>
        <p:style>
          <a:lnRef idx="1">
            <a:schemeClr val="accent6"/>
          </a:lnRef>
          <a:fillRef idx="0">
            <a:schemeClr val="accent6"/>
          </a:fillRef>
          <a:effectRef idx="0">
            <a:schemeClr val="accent6"/>
          </a:effectRef>
          <a:fontRef idx="minor">
            <a:schemeClr val="tx1"/>
          </a:fontRef>
        </p:style>
      </p:cxnSp>
      <p:sp>
        <p:nvSpPr>
          <p:cNvPr id="105478" name="TextBox 3">
            <a:extLst>
              <a:ext uri="{FF2B5EF4-FFF2-40B4-BE49-F238E27FC236}">
                <a16:creationId xmlns:a16="http://schemas.microsoft.com/office/drawing/2014/main" xmlns="" id="{E698980A-18FB-4E18-8461-BABB0EE5A9B9}"/>
              </a:ext>
            </a:extLst>
          </p:cNvPr>
          <p:cNvSpPr txBox="1">
            <a:spLocks noChangeArrowheads="1"/>
          </p:cNvSpPr>
          <p:nvPr/>
        </p:nvSpPr>
        <p:spPr bwMode="auto">
          <a:xfrm>
            <a:off x="2362200" y="2301564"/>
            <a:ext cx="7239000"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0" hangingPunct="1">
              <a:lnSpc>
                <a:spcPct val="150000"/>
              </a:lnSpc>
              <a:spcBef>
                <a:spcPct val="0"/>
              </a:spcBef>
              <a:spcAft>
                <a:spcPts val="0"/>
              </a:spcAft>
              <a:buClrTx/>
              <a:buSzTx/>
              <a:buFont typeface="Wingdings" panose="05000000000000000000" pitchFamily="2" charset="2"/>
              <a:buChar char="Ø"/>
              <a:tabLst/>
              <a:defRPr/>
            </a:pPr>
            <a:r>
              <a:rPr kumimoji="0" lang="zh-CN" altLang="en-US" sz="2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直接：参观，体验，实习</a:t>
            </a:r>
            <a:endParaRPr kumimoji="0" lang="en-US" altLang="zh-CN" sz="2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ct val="0"/>
              </a:spcBef>
              <a:spcAft>
                <a:spcPts val="0"/>
              </a:spcAft>
              <a:buClrTx/>
              <a:buSzTx/>
              <a:buFont typeface="Wingdings" panose="05000000000000000000" pitchFamily="2" charset="2"/>
              <a:buChar char="Ø"/>
              <a:tabLst/>
              <a:defRPr/>
            </a:pPr>
            <a:r>
              <a:rPr kumimoji="0" lang="zh-CN" altLang="en-US" sz="2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间接：访谈，其他信息（书籍、网络）</a:t>
            </a:r>
            <a:endParaRPr kumimoji="0" lang="en-US" altLang="zh-CN" sz="2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2" name="组合 11">
            <a:extLst>
              <a:ext uri="{FF2B5EF4-FFF2-40B4-BE49-F238E27FC236}">
                <a16:creationId xmlns:a16="http://schemas.microsoft.com/office/drawing/2014/main" xmlns="" id="{9C9EFDF2-28D9-4C9B-85C7-41ED21AB0520}"/>
              </a:ext>
            </a:extLst>
          </p:cNvPr>
          <p:cNvGrpSpPr>
            <a:grpSpLocks/>
          </p:cNvGrpSpPr>
          <p:nvPr/>
        </p:nvGrpSpPr>
        <p:grpSpPr bwMode="auto">
          <a:xfrm>
            <a:off x="2438400" y="4219265"/>
            <a:ext cx="7181850" cy="1381125"/>
            <a:chOff x="914400" y="4876800"/>
            <a:chExt cx="7181850" cy="1381125"/>
          </a:xfrm>
        </p:grpSpPr>
        <p:pic>
          <p:nvPicPr>
            <p:cNvPr id="105480" name="Picture 5">
              <a:extLst>
                <a:ext uri="{FF2B5EF4-FFF2-40B4-BE49-F238E27FC236}">
                  <a16:creationId xmlns:a16="http://schemas.microsoft.com/office/drawing/2014/main" xmlns="" id="{37127BE2-9B24-40EB-AAD8-0C95FCAB0D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5562600"/>
              <a:ext cx="7181850"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a:extLst>
                <a:ext uri="{FF2B5EF4-FFF2-40B4-BE49-F238E27FC236}">
                  <a16:creationId xmlns:a16="http://schemas.microsoft.com/office/drawing/2014/main" xmlns="" id="{2BA92221-EFBF-400B-B73A-C07D7548E000}"/>
                </a:ext>
              </a:extLst>
            </p:cNvPr>
            <p:cNvSpPr/>
            <p:nvPr/>
          </p:nvSpPr>
          <p:spPr>
            <a:xfrm>
              <a:off x="990600" y="4876800"/>
              <a:ext cx="762000" cy="533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srgbClr val="C00000"/>
                  </a:solidFill>
                  <a:effectLst/>
                  <a:uLnTx/>
                  <a:uFillTx/>
                  <a:latin typeface="微软雅黑" pitchFamily="34" charset="-122"/>
                  <a:ea typeface="微软雅黑" pitchFamily="34" charset="-122"/>
                  <a:cs typeface="+mn-cs"/>
                </a:rPr>
                <a:t>网络</a:t>
              </a:r>
            </a:p>
          </p:txBody>
        </p:sp>
        <p:sp>
          <p:nvSpPr>
            <p:cNvPr id="13" name="矩形 12">
              <a:extLst>
                <a:ext uri="{FF2B5EF4-FFF2-40B4-BE49-F238E27FC236}">
                  <a16:creationId xmlns:a16="http://schemas.microsoft.com/office/drawing/2014/main" xmlns="" id="{15372FC6-FD50-4AED-889D-06C8AD60C909}"/>
                </a:ext>
              </a:extLst>
            </p:cNvPr>
            <p:cNvSpPr/>
            <p:nvPr/>
          </p:nvSpPr>
          <p:spPr>
            <a:xfrm>
              <a:off x="2362200" y="4876800"/>
              <a:ext cx="762000" cy="533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srgbClr val="C00000"/>
                  </a:solidFill>
                  <a:effectLst/>
                  <a:uLnTx/>
                  <a:uFillTx/>
                  <a:latin typeface="微软雅黑" pitchFamily="34" charset="-122"/>
                  <a:ea typeface="微软雅黑" pitchFamily="34" charset="-122"/>
                  <a:cs typeface="+mn-cs"/>
                </a:rPr>
                <a:t>书本</a:t>
              </a:r>
            </a:p>
          </p:txBody>
        </p:sp>
        <p:sp>
          <p:nvSpPr>
            <p:cNvPr id="16" name="矩形 15">
              <a:extLst>
                <a:ext uri="{FF2B5EF4-FFF2-40B4-BE49-F238E27FC236}">
                  <a16:creationId xmlns:a16="http://schemas.microsoft.com/office/drawing/2014/main" xmlns="" id="{DB86766A-C235-44CC-841B-21EB886346EC}"/>
                </a:ext>
              </a:extLst>
            </p:cNvPr>
            <p:cNvSpPr/>
            <p:nvPr/>
          </p:nvSpPr>
          <p:spPr>
            <a:xfrm>
              <a:off x="3733800" y="4876800"/>
              <a:ext cx="762000" cy="533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srgbClr val="C00000"/>
                  </a:solidFill>
                  <a:effectLst/>
                  <a:uLnTx/>
                  <a:uFillTx/>
                  <a:latin typeface="微软雅黑" pitchFamily="34" charset="-122"/>
                  <a:ea typeface="微软雅黑" pitchFamily="34" charset="-122"/>
                  <a:cs typeface="+mn-cs"/>
                </a:rPr>
                <a:t>参观</a:t>
              </a:r>
            </a:p>
          </p:txBody>
        </p:sp>
        <p:sp>
          <p:nvSpPr>
            <p:cNvPr id="17" name="矩形 16">
              <a:extLst>
                <a:ext uri="{FF2B5EF4-FFF2-40B4-BE49-F238E27FC236}">
                  <a16:creationId xmlns:a16="http://schemas.microsoft.com/office/drawing/2014/main" xmlns="" id="{5F604272-1153-445B-8C87-6E56BECDE47E}"/>
                </a:ext>
              </a:extLst>
            </p:cNvPr>
            <p:cNvSpPr/>
            <p:nvPr/>
          </p:nvSpPr>
          <p:spPr>
            <a:xfrm>
              <a:off x="5029200" y="4876800"/>
              <a:ext cx="762000" cy="533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rPr>
                <a:t>访谈</a:t>
              </a:r>
            </a:p>
          </p:txBody>
        </p:sp>
        <p:sp>
          <p:nvSpPr>
            <p:cNvPr id="18" name="矩形 17">
              <a:extLst>
                <a:ext uri="{FF2B5EF4-FFF2-40B4-BE49-F238E27FC236}">
                  <a16:creationId xmlns:a16="http://schemas.microsoft.com/office/drawing/2014/main" xmlns="" id="{3B41E45B-844E-410D-B0B9-2A95E696CEBD}"/>
                </a:ext>
              </a:extLst>
            </p:cNvPr>
            <p:cNvSpPr/>
            <p:nvPr/>
          </p:nvSpPr>
          <p:spPr>
            <a:xfrm>
              <a:off x="6400800" y="4876800"/>
              <a:ext cx="1600200" cy="533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srgbClr val="C00000"/>
                  </a:solidFill>
                  <a:effectLst/>
                  <a:uLnTx/>
                  <a:uFillTx/>
                  <a:latin typeface="微软雅黑" pitchFamily="34" charset="-122"/>
                  <a:ea typeface="微软雅黑" pitchFamily="34" charset="-122"/>
                  <a:cs typeface="+mn-cs"/>
                </a:rPr>
                <a:t>体验与实习</a:t>
              </a: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xmlns="" id="{E956AD80-2ED8-4D86-B3F1-E4C265947864}"/>
              </a:ext>
            </a:extLst>
          </p:cNvPr>
          <p:cNvSpPr txBox="1">
            <a:spLocks noChangeArrowheads="1"/>
          </p:cNvSpPr>
          <p:nvPr/>
        </p:nvSpPr>
        <p:spPr>
          <a:xfrm>
            <a:off x="1889125" y="1806984"/>
            <a:ext cx="5791200" cy="1143000"/>
          </a:xfrm>
          <a:prstGeom prst="rect">
            <a:avLst/>
          </a:prstGeom>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了解职业技能要求</a:t>
            </a:r>
          </a:p>
        </p:txBody>
      </p:sp>
      <p:cxnSp>
        <p:nvCxnSpPr>
          <p:cNvPr id="15" name="直接连接符 14">
            <a:extLst>
              <a:ext uri="{FF2B5EF4-FFF2-40B4-BE49-F238E27FC236}">
                <a16:creationId xmlns:a16="http://schemas.microsoft.com/office/drawing/2014/main" xmlns="" id="{FE2B3A9A-936F-4582-8D59-FFEF46973118}"/>
              </a:ext>
            </a:extLst>
          </p:cNvPr>
          <p:cNvCxnSpPr/>
          <p:nvPr/>
        </p:nvCxnSpPr>
        <p:spPr>
          <a:xfrm>
            <a:off x="1981200" y="2473734"/>
            <a:ext cx="6400800" cy="0"/>
          </a:xfrm>
          <a:prstGeom prst="line">
            <a:avLst/>
          </a:prstGeom>
        </p:spPr>
        <p:style>
          <a:lnRef idx="1">
            <a:schemeClr val="accent6"/>
          </a:lnRef>
          <a:fillRef idx="0">
            <a:schemeClr val="accent6"/>
          </a:fillRef>
          <a:effectRef idx="0">
            <a:schemeClr val="accent6"/>
          </a:effectRef>
          <a:fontRef idx="minor">
            <a:schemeClr val="tx1"/>
          </a:fontRef>
        </p:style>
      </p:cxnSp>
      <p:sp>
        <p:nvSpPr>
          <p:cNvPr id="7" name="Rectangle 3">
            <a:extLst>
              <a:ext uri="{FF2B5EF4-FFF2-40B4-BE49-F238E27FC236}">
                <a16:creationId xmlns:a16="http://schemas.microsoft.com/office/drawing/2014/main" xmlns="" id="{D873E9A3-C984-4712-9CCF-9A880953712E}"/>
              </a:ext>
            </a:extLst>
          </p:cNvPr>
          <p:cNvSpPr txBox="1">
            <a:spLocks noChangeArrowheads="1"/>
          </p:cNvSpPr>
          <p:nvPr/>
        </p:nvSpPr>
        <p:spPr>
          <a:xfrm>
            <a:off x="2497138" y="3173823"/>
            <a:ext cx="7885112" cy="1436687"/>
          </a:xfrm>
          <a:prstGeom prst="rect">
            <a:avLst/>
          </a:prstGeom>
        </p:spPr>
        <p:txBody>
          <a:bodyPr/>
          <a:lstStyle/>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r>
              <a:rPr kumimoji="0" lang="zh-CN" altLang="en-US" sz="24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参考网站</a:t>
            </a:r>
            <a:r>
              <a:rPr kumimoji="0" lang="en-US" altLang="zh-CN" sz="24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a:t>
            </a:r>
          </a:p>
          <a:p>
            <a:pPr marL="457200" marR="0" lvl="0" indent="-457200" algn="l" defTabSz="914400" rtl="0" eaLnBrk="1" fontAlgn="auto" latinLnBrk="1" hangingPunct="1">
              <a:lnSpc>
                <a:spcPct val="150000"/>
              </a:lnSpc>
              <a:spcBef>
                <a:spcPct val="20000"/>
              </a:spcBef>
              <a:spcAft>
                <a:spcPts val="0"/>
              </a:spcAft>
              <a:buClrTx/>
              <a:buSzTx/>
              <a:buFont typeface="Wingdings" pitchFamily="2" charset="2"/>
              <a:buChar char="p"/>
              <a:tabLst/>
              <a:defRPr/>
            </a:pPr>
            <a:endParaRPr kumimoji="0" lang="en-US" altLang="zh-CN" sz="9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0" marR="0" lvl="0" indent="0" algn="l" defTabSz="914400" rtl="0" eaLnBrk="1" fontAlgn="auto" latinLnBrk="1" hangingPunct="1">
              <a:lnSpc>
                <a:spcPct val="150000"/>
              </a:lnSpc>
              <a:spcBef>
                <a:spcPct val="20000"/>
              </a:spcBef>
              <a:spcAft>
                <a:spcPts val="0"/>
              </a:spcAft>
              <a:buClrTx/>
              <a:buSzTx/>
              <a:buFontTx/>
              <a:buNone/>
              <a:tabLst/>
              <a:defRPr/>
            </a:pPr>
            <a:r>
              <a:rPr kumimoji="0" lang="en-US" altLang="zh-CN" sz="24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 http://www.onetonline.org/</a:t>
            </a:r>
          </a:p>
          <a:p>
            <a:pPr marL="0" marR="0" lvl="0" indent="0" algn="l" defTabSz="914400" rtl="0" eaLnBrk="1" fontAlgn="auto" latinLnBrk="1" hangingPunct="1">
              <a:lnSpc>
                <a:spcPct val="150000"/>
              </a:lnSpc>
              <a:spcBef>
                <a:spcPct val="20000"/>
              </a:spcBef>
              <a:spcAft>
                <a:spcPts val="0"/>
              </a:spcAft>
              <a:buClrTx/>
              <a:buSzTx/>
              <a:buFontTx/>
              <a:buNone/>
              <a:tabLst/>
              <a:defRPr/>
            </a:pPr>
            <a:r>
              <a:rPr kumimoji="0" lang="en-US" altLang="zh-CN" sz="24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2" name="Rectangle 2">
            <a:extLst>
              <a:ext uri="{FF2B5EF4-FFF2-40B4-BE49-F238E27FC236}">
                <a16:creationId xmlns:a16="http://schemas.microsoft.com/office/drawing/2014/main" xmlns="" id="{020BF0A0-F7CE-4C45-924B-F25BC946496F}"/>
              </a:ext>
            </a:extLst>
          </p:cNvPr>
          <p:cNvSpPr txBox="1">
            <a:spLocks noChangeArrowheads="1"/>
          </p:cNvSpPr>
          <p:nvPr/>
        </p:nvSpPr>
        <p:spPr bwMode="auto">
          <a:xfrm>
            <a:off x="1142426" y="709840"/>
            <a:ext cx="888402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n-cs"/>
              </a:rPr>
              <a:t>课后练习</a:t>
            </a:r>
            <a:r>
              <a:rPr kumimoji="0" lang="en-US" altLang="zh-CN" sz="3600" b="1" i="0" u="none" strike="noStrike" kern="120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n-cs"/>
              </a:rPr>
              <a:t>&amp;</a:t>
            </a:r>
            <a:r>
              <a:rPr kumimoji="0" lang="zh-CN" altLang="en-US" sz="3600" b="1" i="0" u="none" strike="noStrike" kern="120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n-cs"/>
              </a:rPr>
              <a:t>小组讨论</a:t>
            </a:r>
            <a:endParaRPr kumimoji="0" lang="zh-CN" altLang="en-US" sz="2000" b="1" i="0" u="none" strike="noStrike" kern="120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n-cs"/>
            </a:endParaRPr>
          </a:p>
        </p:txBody>
      </p:sp>
      <p:sp>
        <p:nvSpPr>
          <p:cNvPr id="70662" name="矩形 2">
            <a:extLst>
              <a:ext uri="{FF2B5EF4-FFF2-40B4-BE49-F238E27FC236}">
                <a16:creationId xmlns:a16="http://schemas.microsoft.com/office/drawing/2014/main" xmlns="" id="{98CBAC66-2797-47F6-8D94-920971050F2F}"/>
              </a:ext>
            </a:extLst>
          </p:cNvPr>
          <p:cNvSpPr>
            <a:spLocks noChangeArrowheads="1"/>
          </p:cNvSpPr>
          <p:nvPr/>
        </p:nvSpPr>
        <p:spPr bwMode="auto">
          <a:xfrm>
            <a:off x="1142427" y="1636940"/>
            <a:ext cx="10193714"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342900" marR="0" lvl="0" indent="-342900" algn="l" defTabSz="914400" rtl="0" eaLnBrk="1" fontAlgn="auto" latinLnBrk="1" hangingPunct="1">
              <a:lnSpc>
                <a:spcPct val="160000"/>
              </a:lnSpc>
              <a:spcBef>
                <a:spcPct val="0"/>
              </a:spcBef>
              <a:spcAft>
                <a:spcPts val="0"/>
              </a:spcAft>
              <a:buClrTx/>
              <a:buSzTx/>
              <a:buFont typeface="Wingdings" panose="05000000000000000000" pitchFamily="2" charset="2"/>
              <a:buChar char="p"/>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兴趣练习：</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1" hangingPunct="1">
              <a:lnSpc>
                <a:spcPct val="160000"/>
              </a:lnSpc>
              <a:spcBef>
                <a:spcPct val="0"/>
              </a:spcBef>
              <a:spcAft>
                <a:spcPts val="0"/>
              </a:spcAft>
              <a:buClrTx/>
              <a:buSzTx/>
              <a:buFont typeface="Arial" panose="020B0604020202020204" pitchFamily="34" charset="0"/>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2000" b="1" i="0" u="none" strike="noStrike" kern="1200" cap="none" spc="0" normalizeH="0" baseline="0" noProof="0" dirty="0">
                <a:ln>
                  <a:noFill/>
                </a:ln>
                <a:solidFill>
                  <a:srgbClr val="FF0000"/>
                </a:solidFill>
                <a:effectLst/>
                <a:uLnTx/>
                <a:uFillTx/>
                <a:latin typeface="Malgun Gothic" panose="020B0503020000020004" pitchFamily="34" charset="-127"/>
                <a:ea typeface="宋体" panose="02010600030101010101" pitchFamily="2" charset="-122"/>
                <a:cs typeface="+mn-cs"/>
              </a:rPr>
              <a:t>如何拓展与专业相关的兴趣？</a:t>
            </a:r>
            <a:endParaRPr kumimoji="0" lang="en-US" altLang="zh-CN" sz="2000" b="1" i="0" u="none" strike="noStrike" kern="1200" cap="none" spc="0" normalizeH="0" baseline="0" noProof="0" dirty="0">
              <a:ln>
                <a:noFill/>
              </a:ln>
              <a:solidFill>
                <a:srgbClr val="FF0000"/>
              </a:solidFill>
              <a:effectLst/>
              <a:uLnTx/>
              <a:uFillTx/>
              <a:latin typeface="Malgun Gothic" panose="020B0503020000020004" pitchFamily="34" charset="-127"/>
              <a:ea typeface="宋体" panose="02010600030101010101" pitchFamily="2" charset="-122"/>
              <a:cs typeface="+mn-cs"/>
            </a:endParaRPr>
          </a:p>
          <a:p>
            <a:pPr marL="0" marR="0" lvl="0" indent="0" algn="l" defTabSz="914400" rtl="0" eaLnBrk="1" fontAlgn="auto" latinLnBrk="1" hangingPunct="1">
              <a:lnSpc>
                <a:spcPct val="160000"/>
              </a:lnSpc>
              <a:spcBef>
                <a:spcPct val="0"/>
              </a:spcBef>
              <a:spcAft>
                <a:spcPts val="0"/>
              </a:spcAft>
              <a:buClrTx/>
              <a:buSzTx/>
              <a:buFont typeface="Arial" panose="020B0604020202020204" pitchFamily="34" charset="0"/>
              <a:buNone/>
              <a:tabLst/>
              <a:defRPr/>
            </a:pPr>
            <a:r>
              <a:rPr kumimoji="0" lang="en-US" altLang="zh-CN" sz="2000" b="1" i="0" u="none" strike="noStrike" kern="1200" cap="none" spc="0" normalizeH="0" baseline="0" noProof="0" dirty="0">
                <a:ln>
                  <a:noFill/>
                </a:ln>
                <a:solidFill>
                  <a:srgbClr val="FF0000"/>
                </a:solidFill>
                <a:effectLst/>
                <a:uLnTx/>
                <a:uFillTx/>
                <a:latin typeface="Malgun Gothic" panose="020B0503020000020004" pitchFamily="34" charset="-127"/>
                <a:ea typeface="宋体" panose="02010600030101010101" pitchFamily="2" charset="-122"/>
                <a:cs typeface="+mn-cs"/>
              </a:rPr>
              <a:t>    </a:t>
            </a:r>
            <a:r>
              <a:rPr kumimoji="0" lang="zh-CN" altLang="en-US" sz="2000" b="1" i="0" u="none" strike="noStrike" kern="1200" cap="none" spc="0" normalizeH="0" baseline="0" noProof="0" dirty="0">
                <a:ln>
                  <a:noFill/>
                </a:ln>
                <a:solidFill>
                  <a:srgbClr val="FF0000"/>
                </a:solidFill>
                <a:effectLst/>
                <a:uLnTx/>
                <a:uFillTx/>
                <a:latin typeface="Malgun Gothic" panose="020B0503020000020004" pitchFamily="34" charset="-127"/>
                <a:ea typeface="宋体" panose="02010600030101010101" pitchFamily="2" charset="-122"/>
                <a:cs typeface="+mn-cs"/>
              </a:rPr>
              <a:t>本学期做些什么？</a:t>
            </a:r>
            <a:endParaRPr kumimoji="0" lang="en-US" altLang="zh-CN" sz="2000" b="1" i="0" u="none" strike="noStrike" kern="1200" cap="none" spc="0" normalizeH="0" baseline="0" noProof="0" dirty="0">
              <a:ln>
                <a:noFill/>
              </a:ln>
              <a:solidFill>
                <a:srgbClr val="FF0000"/>
              </a:solidFill>
              <a:effectLst/>
              <a:uLnTx/>
              <a:uFillTx/>
              <a:latin typeface="Malgun Gothic" panose="020B0503020000020004" pitchFamily="34" charset="-127"/>
              <a:ea typeface="宋体" panose="02010600030101010101" pitchFamily="2" charset="-122"/>
              <a:cs typeface="+mn-cs"/>
            </a:endParaRPr>
          </a:p>
          <a:p>
            <a:pPr marL="0" marR="0" lvl="0" indent="0" algn="l" defTabSz="914400" rtl="0" eaLnBrk="1" fontAlgn="auto" latinLnBrk="1" hangingPunct="1">
              <a:lnSpc>
                <a:spcPct val="160000"/>
              </a:lnSpc>
              <a:spcBef>
                <a:spcPct val="0"/>
              </a:spcBef>
              <a:spcAft>
                <a:spcPts val="0"/>
              </a:spcAft>
              <a:buClrTx/>
              <a:buSzTx/>
              <a:buFont typeface="Arial" panose="020B0604020202020204" pitchFamily="34" charset="0"/>
              <a:buNone/>
              <a:tabLst/>
              <a:defRPr/>
            </a:pPr>
            <a:r>
              <a:rPr kumimoji="0" lang="en-US" altLang="zh-CN" sz="2000" b="1" i="0" u="none" strike="noStrike" kern="1200" cap="none" spc="0" normalizeH="0" baseline="0" noProof="0" dirty="0">
                <a:ln>
                  <a:noFill/>
                </a:ln>
                <a:solidFill>
                  <a:srgbClr val="FF0000"/>
                </a:solidFill>
                <a:effectLst/>
                <a:uLnTx/>
                <a:uFillTx/>
                <a:latin typeface="Malgun Gothic" panose="020B0503020000020004" pitchFamily="34" charset="-127"/>
                <a:ea typeface="宋体" panose="02010600030101010101" pitchFamily="2" charset="-122"/>
                <a:cs typeface="+mn-cs"/>
              </a:rPr>
              <a:t>    </a:t>
            </a:r>
            <a:r>
              <a:rPr kumimoji="0" lang="zh-CN" altLang="en-US" sz="2000" b="1" i="0" u="none" strike="noStrike" kern="1200" cap="none" spc="0" normalizeH="0" baseline="0" noProof="0" dirty="0">
                <a:ln>
                  <a:noFill/>
                </a:ln>
                <a:solidFill>
                  <a:srgbClr val="FF0000"/>
                </a:solidFill>
                <a:effectLst/>
                <a:uLnTx/>
                <a:uFillTx/>
                <a:latin typeface="Malgun Gothic" panose="020B0503020000020004" pitchFamily="34" charset="-127"/>
                <a:ea typeface="宋体" panose="02010600030101010101" pitchFamily="2" charset="-122"/>
                <a:cs typeface="+mn-cs"/>
              </a:rPr>
              <a:t>当下开始的第一件事是？</a:t>
            </a:r>
          </a:p>
          <a:p>
            <a:pPr marL="342900" marR="0" lvl="0" indent="-342900" algn="l" defTabSz="914400" rtl="0" eaLnBrk="1" fontAlgn="auto" latinLnBrk="1" hangingPunct="1">
              <a:lnSpc>
                <a:spcPct val="160000"/>
              </a:lnSpc>
              <a:spcBef>
                <a:spcPct val="0"/>
              </a:spcBef>
              <a:spcAft>
                <a:spcPts val="0"/>
              </a:spcAft>
              <a:buClrTx/>
              <a:buSzTx/>
              <a:buFont typeface="Wingdings" panose="05000000000000000000" pitchFamily="2" charset="2"/>
              <a:buChar char="p"/>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成就故事：</a:t>
            </a:r>
            <a:endParaRPr kumimoji="0" lang="en-US" altLang="zh-CN" sz="2000" b="1" i="0" u="none" strike="noStrike" kern="1200" cap="none" spc="0" normalizeH="0" baseline="0" noProof="0" dirty="0">
              <a:ln>
                <a:noFill/>
              </a:ln>
              <a:solidFill>
                <a:srgbClr val="FF0000"/>
              </a:solidFill>
              <a:effectLst/>
              <a:uLnTx/>
              <a:uFillTx/>
              <a:latin typeface="Malgun Gothic" panose="020B0503020000020004" pitchFamily="34" charset="-127"/>
              <a:ea typeface="宋体" panose="02010600030101010101" pitchFamily="2" charset="-122"/>
              <a:cs typeface="+mn-cs"/>
            </a:endParaRPr>
          </a:p>
          <a:p>
            <a:pPr marL="0" marR="0" lvl="0" indent="0" algn="l" defTabSz="914400" rtl="0" eaLnBrk="1" fontAlgn="auto" latinLnBrk="1" hangingPunct="1">
              <a:lnSpc>
                <a:spcPct val="160000"/>
              </a:lnSpc>
              <a:spcBef>
                <a:spcPct val="0"/>
              </a:spcBef>
              <a:spcAft>
                <a:spcPts val="0"/>
              </a:spcAft>
              <a:buClrTx/>
              <a:buSzTx/>
              <a:buFont typeface="Arial" panose="020B0604020202020204" pitchFamily="34" charset="0"/>
              <a:buNone/>
              <a:tabLst/>
              <a:defRPr/>
            </a:pPr>
            <a:r>
              <a:rPr kumimoji="0" lang="en-US" altLang="zh-CN" sz="2000" b="1" i="0" u="none" strike="noStrike" kern="1200" cap="none" spc="0" normalizeH="0" baseline="0" noProof="0" dirty="0">
                <a:ln>
                  <a:noFill/>
                </a:ln>
                <a:solidFill>
                  <a:srgbClr val="FF0000"/>
                </a:solidFill>
                <a:effectLst/>
                <a:uLnTx/>
                <a:uFillTx/>
                <a:latin typeface="Malgun Gothic" panose="020B0503020000020004" pitchFamily="34" charset="-127"/>
                <a:ea typeface="宋体" panose="02010600030101010101" pitchFamily="2" charset="-122"/>
                <a:cs typeface="+mn-cs"/>
              </a:rPr>
              <a:t>    </a:t>
            </a:r>
            <a:r>
              <a:rPr kumimoji="0" lang="zh-CN" altLang="en-US" sz="2000" b="1" i="0" u="none" strike="noStrike" kern="1200" cap="none" spc="0" normalizeH="0" baseline="0" noProof="0" dirty="0">
                <a:ln>
                  <a:noFill/>
                </a:ln>
                <a:solidFill>
                  <a:srgbClr val="FF0000"/>
                </a:solidFill>
                <a:effectLst/>
                <a:uLnTx/>
                <a:uFillTx/>
                <a:latin typeface="Malgun Gothic" panose="020B0503020000020004" pitchFamily="34" charset="-127"/>
                <a:ea typeface="宋体" panose="02010600030101010101" pitchFamily="2" charset="-122"/>
                <a:cs typeface="+mn-cs"/>
              </a:rPr>
              <a:t>每人写</a:t>
            </a:r>
            <a:r>
              <a:rPr kumimoji="0" lang="en-US" altLang="zh-CN" sz="2000" b="1" i="0" u="none" strike="noStrike" kern="1200" cap="none" spc="0" normalizeH="0" baseline="0" noProof="0" dirty="0">
                <a:ln>
                  <a:noFill/>
                </a:ln>
                <a:solidFill>
                  <a:srgbClr val="FF0000"/>
                </a:solidFill>
                <a:effectLst/>
                <a:uLnTx/>
                <a:uFillTx/>
                <a:latin typeface="Malgun Gothic" panose="020B0503020000020004" pitchFamily="34" charset="-127"/>
                <a:ea typeface="宋体" panose="02010600030101010101" pitchFamily="2" charset="-122"/>
                <a:cs typeface="+mn-cs"/>
              </a:rPr>
              <a:t>3-5</a:t>
            </a:r>
            <a:r>
              <a:rPr kumimoji="0" lang="zh-CN" altLang="en-US" sz="2000" b="1" i="0" u="none" strike="noStrike" kern="1200" cap="none" spc="0" normalizeH="0" baseline="0" noProof="0" dirty="0">
                <a:ln>
                  <a:noFill/>
                </a:ln>
                <a:solidFill>
                  <a:srgbClr val="FF0000"/>
                </a:solidFill>
                <a:effectLst/>
                <a:uLnTx/>
                <a:uFillTx/>
                <a:latin typeface="Malgun Gothic" panose="020B0503020000020004" pitchFamily="34" charset="-127"/>
                <a:ea typeface="宋体" panose="02010600030101010101" pitchFamily="2" charset="-122"/>
                <a:cs typeface="+mn-cs"/>
              </a:rPr>
              <a:t>个成就故事，并选一个在小组中分享；</a:t>
            </a:r>
            <a:endParaRPr kumimoji="0" lang="en-US" altLang="zh-CN" sz="2000" b="1" i="0" u="none" strike="noStrike" kern="1200" cap="none" spc="0" normalizeH="0" baseline="0" noProof="0" dirty="0">
              <a:ln>
                <a:noFill/>
              </a:ln>
              <a:solidFill>
                <a:srgbClr val="FF0000"/>
              </a:solidFill>
              <a:effectLst/>
              <a:uLnTx/>
              <a:uFillTx/>
              <a:latin typeface="Malgun Gothic" panose="020B0503020000020004" pitchFamily="34" charset="-127"/>
              <a:ea typeface="宋体" panose="02010600030101010101" pitchFamily="2" charset="-122"/>
              <a:cs typeface="+mn-cs"/>
            </a:endParaRPr>
          </a:p>
          <a:p>
            <a:pPr marL="0" marR="0" lvl="0" indent="0" algn="l" defTabSz="914400" rtl="0" eaLnBrk="1" fontAlgn="auto" latinLnBrk="1" hangingPunct="1">
              <a:lnSpc>
                <a:spcPct val="160000"/>
              </a:lnSpc>
              <a:spcBef>
                <a:spcPct val="0"/>
              </a:spcBef>
              <a:spcAft>
                <a:spcPts val="0"/>
              </a:spcAft>
              <a:buClrTx/>
              <a:buSzTx/>
              <a:buFont typeface="Arial" panose="020B0604020202020204" pitchFamily="34" charset="0"/>
              <a:buNone/>
              <a:tabLst/>
              <a:defRPr/>
            </a:pPr>
            <a:r>
              <a:rPr kumimoji="0" lang="en-US" altLang="zh-CN" sz="2000" b="1" i="0" u="none" strike="noStrike" kern="1200" cap="none" spc="0" normalizeH="0" baseline="0" noProof="0" dirty="0">
                <a:ln>
                  <a:noFill/>
                </a:ln>
                <a:solidFill>
                  <a:srgbClr val="FF0000"/>
                </a:solidFill>
                <a:effectLst/>
                <a:uLnTx/>
                <a:uFillTx/>
                <a:latin typeface="Malgun Gothic" panose="020B0503020000020004" pitchFamily="34" charset="-127"/>
                <a:ea typeface="宋体" panose="02010600030101010101" pitchFamily="2" charset="-122"/>
                <a:cs typeface="+mn-cs"/>
              </a:rPr>
              <a:t>    </a:t>
            </a:r>
            <a:r>
              <a:rPr kumimoji="0" lang="zh-CN" altLang="en-US" sz="2000" b="1" i="0" u="none" strike="noStrike" kern="1200" cap="none" spc="0" normalizeH="0" baseline="0" noProof="0" dirty="0">
                <a:ln>
                  <a:noFill/>
                </a:ln>
                <a:solidFill>
                  <a:srgbClr val="FF0000"/>
                </a:solidFill>
                <a:effectLst/>
                <a:uLnTx/>
                <a:uFillTx/>
                <a:latin typeface="Malgun Gothic" panose="020B0503020000020004" pitchFamily="34" charset="-127"/>
                <a:ea typeface="宋体" panose="02010600030101010101" pitchFamily="2" charset="-122"/>
                <a:cs typeface="+mn-cs"/>
              </a:rPr>
              <a:t>小组成员针对每人分享的成就故事进行修改提升；</a:t>
            </a:r>
            <a:endParaRPr kumimoji="0" lang="en-US" altLang="zh-CN" sz="2000" b="1" i="0" u="none" strike="noStrike" kern="1200" cap="none" spc="0" normalizeH="0" baseline="0" noProof="0" dirty="0">
              <a:ln>
                <a:noFill/>
              </a:ln>
              <a:solidFill>
                <a:srgbClr val="FF0000"/>
              </a:solidFill>
              <a:effectLst/>
              <a:uLnTx/>
              <a:uFillTx/>
              <a:latin typeface="Malgun Gothic" panose="020B0503020000020004" pitchFamily="34" charset="-127"/>
              <a:ea typeface="宋体" panose="02010600030101010101" pitchFamily="2" charset="-122"/>
              <a:cs typeface="+mn-cs"/>
            </a:endParaRPr>
          </a:p>
          <a:p>
            <a:pPr marL="0" marR="0" lvl="0" indent="0" algn="l" defTabSz="914400" rtl="0" eaLnBrk="1" fontAlgn="auto" latinLnBrk="1" hangingPunct="1">
              <a:lnSpc>
                <a:spcPct val="160000"/>
              </a:lnSpc>
              <a:spcBef>
                <a:spcPct val="0"/>
              </a:spcBef>
              <a:spcAft>
                <a:spcPts val="0"/>
              </a:spcAft>
              <a:buClrTx/>
              <a:buSzTx/>
              <a:buFont typeface="Arial" panose="020B0604020202020204" pitchFamily="34" charset="0"/>
              <a:buNone/>
              <a:tabLst/>
              <a:defRPr/>
            </a:pPr>
            <a:r>
              <a:rPr kumimoji="0" lang="en-US" altLang="zh-CN" sz="2000" b="1" i="0" u="none" strike="noStrike" kern="1200" cap="none" spc="0" normalizeH="0" baseline="0" noProof="0" dirty="0">
                <a:ln>
                  <a:noFill/>
                </a:ln>
                <a:solidFill>
                  <a:srgbClr val="FF0000"/>
                </a:solidFill>
                <a:effectLst/>
                <a:uLnTx/>
                <a:uFillTx/>
                <a:latin typeface="Malgun Gothic" panose="020B0503020000020004" pitchFamily="34" charset="-127"/>
                <a:ea typeface="宋体" panose="02010600030101010101" pitchFamily="2" charset="-122"/>
                <a:cs typeface="+mn-cs"/>
              </a:rPr>
              <a:t>    </a:t>
            </a:r>
            <a:r>
              <a:rPr kumimoji="0" lang="zh-CN" altLang="en-US" sz="2000" b="1" i="0" u="none" strike="noStrike" kern="1200" cap="none" spc="0" normalizeH="0" baseline="0" noProof="0" dirty="0">
                <a:ln>
                  <a:noFill/>
                </a:ln>
                <a:solidFill>
                  <a:srgbClr val="FF0000"/>
                </a:solidFill>
                <a:effectLst/>
                <a:uLnTx/>
                <a:uFillTx/>
                <a:latin typeface="Malgun Gothic" panose="020B0503020000020004" pitchFamily="34" charset="-127"/>
                <a:ea typeface="宋体" panose="02010600030101010101" pitchFamily="2" charset="-122"/>
                <a:cs typeface="+mn-cs"/>
              </a:rPr>
              <a:t>看看自己的</a:t>
            </a:r>
            <a:r>
              <a:rPr kumimoji="0" lang="en-US" altLang="zh-CN" sz="2000" b="1" i="0" u="none" strike="noStrike" kern="1200" cap="none" spc="0" normalizeH="0" baseline="0" noProof="0" dirty="0">
                <a:ln>
                  <a:noFill/>
                </a:ln>
                <a:solidFill>
                  <a:srgbClr val="FF0000"/>
                </a:solidFill>
                <a:effectLst/>
                <a:uLnTx/>
                <a:uFillTx/>
                <a:latin typeface="Malgun Gothic" panose="020B0503020000020004" pitchFamily="34" charset="-127"/>
                <a:ea typeface="宋体" panose="02010600030101010101" pitchFamily="2" charset="-122"/>
                <a:cs typeface="+mn-cs"/>
              </a:rPr>
              <a:t>3-5</a:t>
            </a:r>
            <a:r>
              <a:rPr kumimoji="0" lang="zh-CN" altLang="en-US" sz="2000" b="1" i="0" u="none" strike="noStrike" kern="1200" cap="none" spc="0" normalizeH="0" baseline="0" noProof="0" dirty="0">
                <a:ln>
                  <a:noFill/>
                </a:ln>
                <a:solidFill>
                  <a:srgbClr val="FF0000"/>
                </a:solidFill>
                <a:effectLst/>
                <a:uLnTx/>
                <a:uFillTx/>
                <a:latin typeface="Malgun Gothic" panose="020B0503020000020004" pitchFamily="34" charset="-127"/>
                <a:ea typeface="宋体" panose="02010600030101010101" pitchFamily="2" charset="-122"/>
                <a:cs typeface="+mn-cs"/>
              </a:rPr>
              <a:t>个故事中是否有重复出现的技能，并将这些技能按优先次序加以排列；</a:t>
            </a:r>
            <a:endParaRPr kumimoji="0" lang="en-US" altLang="zh-CN" sz="2000" b="1" i="0" u="none" strike="noStrike" kern="1200" cap="none" spc="0" normalizeH="0" baseline="0" noProof="0" dirty="0">
              <a:ln>
                <a:noFill/>
              </a:ln>
              <a:solidFill>
                <a:srgbClr val="FF0000"/>
              </a:solidFill>
              <a:effectLst/>
              <a:uLnTx/>
              <a:uFillTx/>
              <a:latin typeface="Malgun Gothic" panose="020B0503020000020004" pitchFamily="34" charset="-127"/>
              <a:ea typeface="宋体" panose="02010600030101010101" pitchFamily="2" charset="-122"/>
              <a:cs typeface="+mn-cs"/>
            </a:endParaRPr>
          </a:p>
          <a:p>
            <a:pPr marL="0" marR="0" lvl="0" indent="0" algn="l" defTabSz="914400" rtl="0" eaLnBrk="1" fontAlgn="auto" latinLnBrk="1" hangingPunct="1">
              <a:lnSpc>
                <a:spcPct val="160000"/>
              </a:lnSpc>
              <a:spcBef>
                <a:spcPct val="0"/>
              </a:spcBef>
              <a:spcAft>
                <a:spcPts val="0"/>
              </a:spcAft>
              <a:buClrTx/>
              <a:buSzTx/>
              <a:buFont typeface="Arial" panose="020B0604020202020204" pitchFamily="34" charset="0"/>
              <a:buNone/>
              <a:tabLst/>
              <a:defRPr/>
            </a:pPr>
            <a:r>
              <a:rPr kumimoji="0" lang="en-US" altLang="zh-CN" sz="2000" b="1" i="0" u="none" strike="noStrike" kern="1200" cap="none" spc="0" normalizeH="0" baseline="0" noProof="0" dirty="0">
                <a:ln>
                  <a:noFill/>
                </a:ln>
                <a:solidFill>
                  <a:srgbClr val="FF0000"/>
                </a:solidFill>
                <a:effectLst/>
                <a:uLnTx/>
                <a:uFillTx/>
                <a:latin typeface="Malgun Gothic" panose="020B0503020000020004" pitchFamily="34" charset="-127"/>
                <a:ea typeface="宋体" panose="02010600030101010101" pitchFamily="2" charset="-122"/>
                <a:cs typeface="+mn-cs"/>
              </a:rPr>
              <a:t>    </a:t>
            </a:r>
            <a:r>
              <a:rPr kumimoji="0" lang="zh-CN" altLang="en-US" sz="2000" b="1" i="0" u="none" strike="noStrike" kern="1200" cap="none" spc="0" normalizeH="0" baseline="0" noProof="0" dirty="0" smtClean="0">
                <a:ln>
                  <a:noFill/>
                </a:ln>
                <a:solidFill>
                  <a:srgbClr val="FF0000"/>
                </a:solidFill>
                <a:effectLst/>
                <a:uLnTx/>
                <a:uFillTx/>
                <a:latin typeface="Malgun Gothic" panose="020B0503020000020004" pitchFamily="34" charset="-127"/>
                <a:ea typeface="宋体" panose="02010600030101010101" pitchFamily="2" charset="-122"/>
                <a:cs typeface="+mn-cs"/>
              </a:rPr>
              <a:t>写出</a:t>
            </a:r>
            <a:r>
              <a:rPr kumimoji="0" lang="zh-CN" altLang="en-US" sz="2000" b="1" i="0" u="none" strike="noStrike" kern="1200" cap="none" spc="0" normalizeH="0" baseline="0" noProof="0" dirty="0">
                <a:ln>
                  <a:noFill/>
                </a:ln>
                <a:solidFill>
                  <a:srgbClr val="FF0000"/>
                </a:solidFill>
                <a:effectLst/>
                <a:uLnTx/>
                <a:uFillTx/>
                <a:latin typeface="Malgun Gothic" panose="020B0503020000020004" pitchFamily="34" charset="-127"/>
                <a:ea typeface="宋体" panose="02010600030101010101" pitchFamily="2" charset="-122"/>
                <a:cs typeface="+mn-cs"/>
              </a:rPr>
              <a:t>自己的三类技能提升计划。</a:t>
            </a:r>
            <a:endParaRPr kumimoji="0" lang="en-US" altLang="zh-CN" sz="2000" b="1" i="0" u="none" strike="noStrike" kern="1200" cap="none" spc="0" normalizeH="0" baseline="0" noProof="0" dirty="0">
              <a:ln>
                <a:noFill/>
              </a:ln>
              <a:solidFill>
                <a:srgbClr val="FF0000"/>
              </a:solidFill>
              <a:effectLst/>
              <a:uLnTx/>
              <a:uFillTx/>
              <a:latin typeface="Malgun Gothic" panose="020B0503020000020004" pitchFamily="34" charset="-127"/>
              <a:ea typeface="宋体" panose="02010600030101010101" pitchFamily="2" charset="-122"/>
              <a:cs typeface="+mn-cs"/>
            </a:endParaRPr>
          </a:p>
        </p:txBody>
      </p:sp>
      <p:cxnSp>
        <p:nvCxnSpPr>
          <p:cNvPr id="7" name="直接连接符 6">
            <a:extLst>
              <a:ext uri="{FF2B5EF4-FFF2-40B4-BE49-F238E27FC236}">
                <a16:creationId xmlns:a16="http://schemas.microsoft.com/office/drawing/2014/main" xmlns="" id="{191AD316-0CE8-4D26-950B-88DA3450AD87}"/>
              </a:ext>
            </a:extLst>
          </p:cNvPr>
          <p:cNvCxnSpPr/>
          <p:nvPr/>
        </p:nvCxnSpPr>
        <p:spPr>
          <a:xfrm>
            <a:off x="1256250" y="1708378"/>
            <a:ext cx="9720000" cy="0"/>
          </a:xfrm>
          <a:prstGeom prst="line">
            <a:avLst/>
          </a:prstGeom>
        </p:spPr>
        <p:style>
          <a:lnRef idx="1">
            <a:schemeClr val="accent6"/>
          </a:lnRef>
          <a:fillRef idx="0">
            <a:schemeClr val="accent6"/>
          </a:fillRef>
          <a:effectRef idx="0">
            <a:schemeClr val="accent6"/>
          </a:effectRef>
          <a:fontRef idx="minor">
            <a:schemeClr val="tx1"/>
          </a:fontRef>
        </p:style>
      </p:cxnSp>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51770" y="4498174"/>
            <a:ext cx="8155940"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0" b="0" i="0" u="none" strike="noStrike" kern="1200" cap="none" spc="80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谢谢观看！</a:t>
            </a:r>
            <a:endParaRPr kumimoji="0" lang="en-US" sz="8000" b="0" i="0" u="none" strike="noStrike" kern="1200" cap="none" spc="80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3" name="平行四边形 2"/>
          <p:cNvSpPr/>
          <p:nvPr/>
        </p:nvSpPr>
        <p:spPr>
          <a:xfrm>
            <a:off x="-761475" y="132927"/>
            <a:ext cx="4532198" cy="1242907"/>
          </a:xfrm>
          <a:prstGeom prst="parallelogram">
            <a:avLst>
              <a:gd name="adj" fmla="val 60084"/>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4" name="直接连接符 3"/>
          <p:cNvCxnSpPr/>
          <p:nvPr/>
        </p:nvCxnSpPr>
        <p:spPr>
          <a:xfrm flipH="1">
            <a:off x="2438400" y="584200"/>
            <a:ext cx="2133600" cy="477520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689615" y="3813043"/>
            <a:ext cx="1229416" cy="2496277"/>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9747546" y="6460797"/>
            <a:ext cx="2448000" cy="384043"/>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7" name="图片 6" descr="timg"/>
          <p:cNvPicPr>
            <a:picLocks noChangeAspect="1"/>
          </p:cNvPicPr>
          <p:nvPr/>
        </p:nvPicPr>
        <p:blipFill>
          <a:blip r:embed="rId2"/>
          <a:srcRect l="-2844" t="1749" r="-16601" b="292"/>
          <a:stretch>
            <a:fillRect/>
          </a:stretch>
        </p:blipFill>
        <p:spPr>
          <a:xfrm>
            <a:off x="4821767" y="0"/>
            <a:ext cx="8534400" cy="4267200"/>
          </a:xfrm>
          <a:prstGeom prst="trapezoid">
            <a:avLst>
              <a:gd name="adj" fmla="val 33670"/>
            </a:avLst>
          </a:prstGeom>
        </p:spPr>
      </p:pic>
      <p:pic>
        <p:nvPicPr>
          <p:cNvPr id="9" name="图片 8"/>
          <p:cNvPicPr>
            <a:picLocks noChangeAspect="1"/>
          </p:cNvPicPr>
          <p:nvPr/>
        </p:nvPicPr>
        <p:blipFill>
          <a:blip r:embed="rId3"/>
          <a:stretch>
            <a:fillRect/>
          </a:stretch>
        </p:blipFill>
        <p:spPr>
          <a:xfrm>
            <a:off x="162560" y="260304"/>
            <a:ext cx="2944291" cy="813373"/>
          </a:xfrm>
          <a:prstGeom prst="rect">
            <a:avLst/>
          </a:prstGeom>
        </p:spPr>
      </p:pic>
      <p:sp>
        <p:nvSpPr>
          <p:cNvPr id="10" name="矩形 9"/>
          <p:cNvSpPr/>
          <p:nvPr/>
        </p:nvSpPr>
        <p:spPr>
          <a:xfrm>
            <a:off x="9766400" y="6460791"/>
            <a:ext cx="2560164" cy="369332"/>
          </a:xfrm>
          <a:prstGeom prst="rect">
            <a:avLst/>
          </a:prstGeom>
        </p:spPr>
        <p:txBody>
          <a:bodyPr wrap="squar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Light" panose="02010600030101010101" pitchFamily="2" charset="-122"/>
                <a:ea typeface="等线" panose="02010600030101010101" pitchFamily="2" charset="-122"/>
                <a:cs typeface="+mn-cs"/>
              </a:rPr>
              <a:t>浙江大学《就业指导》</a:t>
            </a:r>
          </a:p>
        </p:txBody>
      </p:sp>
    </p:spTree>
    <p:extLst>
      <p:ext uri="{BB962C8B-B14F-4D97-AF65-F5344CB8AC3E}">
        <p14:creationId xmlns:p14="http://schemas.microsoft.com/office/powerpoint/2010/main" val="3434211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矩形 6">
            <a:extLst>
              <a:ext uri="{FF2B5EF4-FFF2-40B4-BE49-F238E27FC236}">
                <a16:creationId xmlns:a16="http://schemas.microsoft.com/office/drawing/2014/main" xmlns="" id="{83E40AFA-DE0D-4273-8274-B74FE6AC56DE}"/>
              </a:ext>
            </a:extLst>
          </p:cNvPr>
          <p:cNvSpPr>
            <a:spLocks noChangeArrowheads="1"/>
          </p:cNvSpPr>
          <p:nvPr/>
        </p:nvSpPr>
        <p:spPr bwMode="auto">
          <a:xfrm>
            <a:off x="7210425" y="30099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楷体_GB2312" panose="02010609030101010101" pitchFamily="49" charset="-122"/>
              <a:ea typeface="楷体_GB2312" panose="02010609030101010101" pitchFamily="49" charset="-122"/>
              <a:cs typeface="+mn-cs"/>
            </a:endParaRPr>
          </a:p>
        </p:txBody>
      </p:sp>
      <p:sp>
        <p:nvSpPr>
          <p:cNvPr id="10" name="Rectangle 2">
            <a:extLst>
              <a:ext uri="{FF2B5EF4-FFF2-40B4-BE49-F238E27FC236}">
                <a16:creationId xmlns:a16="http://schemas.microsoft.com/office/drawing/2014/main" xmlns="" id="{D8EC69B7-9478-4ECF-A367-9C427970938F}"/>
              </a:ext>
            </a:extLst>
          </p:cNvPr>
          <p:cNvSpPr txBox="1">
            <a:spLocks noChangeArrowheads="1"/>
          </p:cNvSpPr>
          <p:nvPr/>
        </p:nvSpPr>
        <p:spPr>
          <a:xfrm>
            <a:off x="1752600" y="1063777"/>
            <a:ext cx="5791200" cy="1143000"/>
          </a:xfrm>
          <a:prstGeom prst="rect">
            <a:avLst/>
          </a:prstGeom>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4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 </a:t>
            </a:r>
            <a:r>
              <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想象一下</a:t>
            </a:r>
          </a:p>
        </p:txBody>
      </p:sp>
      <p:cxnSp>
        <p:nvCxnSpPr>
          <p:cNvPr id="11" name="直接连接符 10">
            <a:extLst>
              <a:ext uri="{FF2B5EF4-FFF2-40B4-BE49-F238E27FC236}">
                <a16:creationId xmlns:a16="http://schemas.microsoft.com/office/drawing/2014/main" xmlns="" id="{214076DF-1204-4C52-A635-6A4E5F93C8EE}"/>
              </a:ext>
            </a:extLst>
          </p:cNvPr>
          <p:cNvCxnSpPr/>
          <p:nvPr/>
        </p:nvCxnSpPr>
        <p:spPr>
          <a:xfrm>
            <a:off x="1981200" y="1825777"/>
            <a:ext cx="6400800" cy="0"/>
          </a:xfrm>
          <a:prstGeom prst="line">
            <a:avLst/>
          </a:prstGeom>
        </p:spPr>
        <p:style>
          <a:lnRef idx="1">
            <a:schemeClr val="accent6"/>
          </a:lnRef>
          <a:fillRef idx="0">
            <a:schemeClr val="accent6"/>
          </a:fillRef>
          <a:effectRef idx="0">
            <a:schemeClr val="accent6"/>
          </a:effectRef>
          <a:fontRef idx="minor">
            <a:schemeClr val="tx1"/>
          </a:fontRef>
        </p:style>
      </p:cxnSp>
      <p:sp>
        <p:nvSpPr>
          <p:cNvPr id="12" name="Rectangle 3">
            <a:extLst>
              <a:ext uri="{FF2B5EF4-FFF2-40B4-BE49-F238E27FC236}">
                <a16:creationId xmlns:a16="http://schemas.microsoft.com/office/drawing/2014/main" xmlns="" id="{41EF1A34-9C8B-468C-AAB6-C04EB8D887FD}"/>
              </a:ext>
            </a:extLst>
          </p:cNvPr>
          <p:cNvSpPr txBox="1">
            <a:spLocks noChangeArrowheads="1"/>
          </p:cNvSpPr>
          <p:nvPr/>
        </p:nvSpPr>
        <p:spPr>
          <a:xfrm>
            <a:off x="2286000" y="2282977"/>
            <a:ext cx="4343400" cy="3124200"/>
          </a:xfrm>
          <a:prstGeom prst="rect">
            <a:avLst/>
          </a:prstGeom>
        </p:spPr>
        <p:txBody>
          <a:bodyPr/>
          <a:lstStyle/>
          <a:p>
            <a:pPr marL="457200" marR="0" lvl="0" indent="-457200" algn="l" defTabSz="914400" rtl="0" eaLnBrk="1" fontAlgn="auto" latinLnBrk="1" hangingPunct="1">
              <a:lnSpc>
                <a:spcPct val="160000"/>
              </a:lnSpc>
              <a:spcBef>
                <a:spcPct val="20000"/>
              </a:spcBef>
              <a:spcAft>
                <a:spcPts val="0"/>
              </a:spcAft>
              <a:buClrTx/>
              <a:buSzTx/>
              <a:buFont typeface="Wingdings" pitchFamily="2" charset="2"/>
              <a:buChar char="p"/>
              <a:tabLst/>
              <a:defRPr/>
            </a:pPr>
            <a:r>
              <a:rPr kumimoji="0" lang="zh-CN" altLang="en-US"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你可以专心致志的事情</a:t>
            </a:r>
            <a:endParaRPr kumimoji="0" lang="en-US" altLang="zh-CN"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457200" marR="0" lvl="0" indent="-457200" algn="l" defTabSz="914400" rtl="0" eaLnBrk="1" fontAlgn="auto" latinLnBrk="1" hangingPunct="1">
              <a:lnSpc>
                <a:spcPct val="160000"/>
              </a:lnSpc>
              <a:spcBef>
                <a:spcPct val="20000"/>
              </a:spcBef>
              <a:spcAft>
                <a:spcPts val="0"/>
              </a:spcAft>
              <a:buClrTx/>
              <a:buSzTx/>
              <a:buFont typeface="Wingdings" pitchFamily="2" charset="2"/>
              <a:buChar char="p"/>
              <a:tabLst/>
              <a:defRPr/>
            </a:pPr>
            <a:r>
              <a:rPr kumimoji="0" lang="zh-CN" altLang="en-US"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你曾经废寝忘食的时候</a:t>
            </a:r>
            <a:endParaRPr kumimoji="0" lang="en-US" altLang="zh-CN"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457200" marR="0" lvl="0" indent="-457200" algn="l" defTabSz="914400" rtl="0" eaLnBrk="1" fontAlgn="auto" latinLnBrk="1" hangingPunct="1">
              <a:lnSpc>
                <a:spcPct val="160000"/>
              </a:lnSpc>
              <a:spcBef>
                <a:spcPct val="20000"/>
              </a:spcBef>
              <a:spcAft>
                <a:spcPts val="0"/>
              </a:spcAft>
              <a:buClrTx/>
              <a:buSzTx/>
              <a:buFont typeface="Wingdings" pitchFamily="2" charset="2"/>
              <a:buChar char="p"/>
              <a:tabLst/>
              <a:defRPr/>
            </a:pPr>
            <a:r>
              <a:rPr kumimoji="0" lang="zh-CN" altLang="en-US"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你感受过的忘我的状态</a:t>
            </a:r>
            <a:endParaRPr kumimoji="0" lang="zh-CN" altLang="en-US" sz="32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anim calcmode="lin" valueType="num">
                                      <p:cBhvr additive="base">
                                        <p:cTn id="13"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anim calcmode="lin" valueType="num">
                                      <p:cBhvr additive="base">
                                        <p:cTn id="19"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矩形 6">
            <a:extLst>
              <a:ext uri="{FF2B5EF4-FFF2-40B4-BE49-F238E27FC236}">
                <a16:creationId xmlns:a16="http://schemas.microsoft.com/office/drawing/2014/main" xmlns="" id="{C8D57D9A-C9B1-47A5-B4D6-3A697E915D73}"/>
              </a:ext>
            </a:extLst>
          </p:cNvPr>
          <p:cNvSpPr>
            <a:spLocks noChangeArrowheads="1"/>
          </p:cNvSpPr>
          <p:nvPr/>
        </p:nvSpPr>
        <p:spPr bwMode="auto">
          <a:xfrm>
            <a:off x="7210425" y="30099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楷体_GB2312" panose="02010609030101010101" pitchFamily="49" charset="-122"/>
              <a:ea typeface="楷体_GB2312" panose="02010609030101010101" pitchFamily="49" charset="-122"/>
              <a:cs typeface="+mn-cs"/>
            </a:endParaRPr>
          </a:p>
        </p:txBody>
      </p:sp>
      <p:sp>
        <p:nvSpPr>
          <p:cNvPr id="9" name="Rectangle 2">
            <a:extLst>
              <a:ext uri="{FF2B5EF4-FFF2-40B4-BE49-F238E27FC236}">
                <a16:creationId xmlns:a16="http://schemas.microsoft.com/office/drawing/2014/main" xmlns="" id="{6B081878-6FBB-44DC-834B-CA2630122863}"/>
              </a:ext>
            </a:extLst>
          </p:cNvPr>
          <p:cNvSpPr txBox="1">
            <a:spLocks noChangeArrowheads="1"/>
          </p:cNvSpPr>
          <p:nvPr/>
        </p:nvSpPr>
        <p:spPr>
          <a:xfrm>
            <a:off x="1776824" y="1203057"/>
            <a:ext cx="5791200" cy="1143000"/>
          </a:xfrm>
          <a:prstGeom prst="rect">
            <a:avLst/>
          </a:prstGeom>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4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 </a:t>
            </a:r>
            <a:r>
              <a:rPr kumimoji="0" lang="zh-CN" altLang="en-US" sz="36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兴趣的定义</a:t>
            </a:r>
          </a:p>
        </p:txBody>
      </p:sp>
      <p:cxnSp>
        <p:nvCxnSpPr>
          <p:cNvPr id="15" name="直接连接符 14">
            <a:extLst>
              <a:ext uri="{FF2B5EF4-FFF2-40B4-BE49-F238E27FC236}">
                <a16:creationId xmlns:a16="http://schemas.microsoft.com/office/drawing/2014/main" xmlns="" id="{9F67A308-C678-4890-B703-1B91D4625647}"/>
              </a:ext>
            </a:extLst>
          </p:cNvPr>
          <p:cNvCxnSpPr/>
          <p:nvPr/>
        </p:nvCxnSpPr>
        <p:spPr>
          <a:xfrm>
            <a:off x="2005424" y="1965057"/>
            <a:ext cx="6400800"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Rectangle 3">
            <a:extLst>
              <a:ext uri="{FF2B5EF4-FFF2-40B4-BE49-F238E27FC236}">
                <a16:creationId xmlns:a16="http://schemas.microsoft.com/office/drawing/2014/main" xmlns="" id="{DB92D4D2-E301-4731-8455-D78DE7E75380}"/>
              </a:ext>
            </a:extLst>
          </p:cNvPr>
          <p:cNvSpPr txBox="1">
            <a:spLocks noChangeArrowheads="1"/>
          </p:cNvSpPr>
          <p:nvPr/>
        </p:nvSpPr>
        <p:spPr bwMode="auto">
          <a:xfrm>
            <a:off x="1833974" y="2093645"/>
            <a:ext cx="68580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457200" marR="0" lvl="0" indent="-457200" algn="l" defTabSz="914400" rtl="0" eaLnBrk="1" fontAlgn="auto" latinLnBrk="1" hangingPunct="1">
              <a:lnSpc>
                <a:spcPct val="160000"/>
              </a:lnSpc>
              <a:spcBef>
                <a:spcPct val="20000"/>
              </a:spcBef>
              <a:spcAft>
                <a:spcPts val="0"/>
              </a:spcAft>
              <a:buClrTx/>
              <a:buSzTx/>
              <a:buFont typeface="Wingdings" panose="05000000000000000000" pitchFamily="2" charset="2"/>
              <a:buChar char="p"/>
              <a:tabLst/>
              <a:defRPr/>
            </a:pPr>
            <a:r>
              <a:rPr kumimoji="0" lang="zh-CN" altLang="en-US" sz="2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兴趣是我们内心动力和快乐的来源。</a:t>
            </a:r>
            <a:endParaRPr kumimoji="0" lang="en-US" altLang="zh-CN" sz="2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457200" marR="0" lvl="0" indent="-457200" algn="l" defTabSz="914400" rtl="0" eaLnBrk="1" fontAlgn="auto" latinLnBrk="1" hangingPunct="1">
              <a:lnSpc>
                <a:spcPct val="160000"/>
              </a:lnSpc>
              <a:spcBef>
                <a:spcPct val="20000"/>
              </a:spcBef>
              <a:spcAft>
                <a:spcPts val="0"/>
              </a:spcAft>
              <a:buClrTx/>
              <a:buSzTx/>
              <a:buFont typeface="Wingdings" panose="05000000000000000000" pitchFamily="2" charset="2"/>
              <a:buChar char="p"/>
              <a:tabLst/>
              <a:defRPr/>
            </a:pPr>
            <a:r>
              <a:rPr kumimoji="0" lang="zh-CN" altLang="en-US" sz="3600" b="1"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rPr>
              <a:t>兴趣</a:t>
            </a:r>
            <a:r>
              <a:rPr kumimoji="0" lang="zh-CN" altLang="en-US" sz="2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指的是：无论我们</a:t>
            </a:r>
            <a:r>
              <a:rPr kumimoji="0" lang="zh-CN" altLang="en-US" sz="2800" b="0" i="0" u="none" strike="noStrike" kern="1200" cap="none" spc="0" normalizeH="0" baseline="0" noProof="0">
                <a:ln>
                  <a:noFill/>
                </a:ln>
                <a:solidFill>
                  <a:srgbClr val="0563C1"/>
                </a:solidFill>
                <a:effectLst/>
                <a:uLnTx/>
                <a:uFillTx/>
                <a:latin typeface="微软雅黑" panose="020B0503020204020204" pitchFamily="34" charset="-122"/>
                <a:ea typeface="微软雅黑" panose="020B0503020204020204" pitchFamily="34" charset="-122"/>
                <a:cs typeface="+mn-cs"/>
              </a:rPr>
              <a:t>能力</a:t>
            </a:r>
            <a:r>
              <a:rPr kumimoji="0" lang="zh-CN" altLang="en-US" sz="2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高低，也无论</a:t>
            </a:r>
            <a:r>
              <a:rPr kumimoji="0" lang="zh-CN" altLang="en-US" sz="2800" b="0" i="0" u="none" strike="noStrike" kern="1200" cap="none" spc="0" normalizeH="0" baseline="0" noProof="0">
                <a:ln>
                  <a:noFill/>
                </a:ln>
                <a:solidFill>
                  <a:srgbClr val="0563C1"/>
                </a:solidFill>
                <a:effectLst/>
                <a:uLnTx/>
                <a:uFillTx/>
                <a:latin typeface="微软雅黑" panose="020B0503020204020204" pitchFamily="34" charset="-122"/>
                <a:ea typeface="微软雅黑" panose="020B0503020204020204" pitchFamily="34" charset="-122"/>
                <a:cs typeface="+mn-cs"/>
              </a:rPr>
              <a:t>外界评价</a:t>
            </a:r>
            <a:r>
              <a:rPr kumimoji="0" lang="zh-CN" altLang="en-US" sz="2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如何，我们依然乐此不疲的事情。</a:t>
            </a:r>
            <a:endParaRPr kumimoji="0" lang="en-US" altLang="zh-CN" sz="2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457200" marR="0" lvl="0" indent="-457200" algn="l" defTabSz="914400" rtl="0" eaLnBrk="1" fontAlgn="auto" latinLnBrk="1" hangingPunct="1">
              <a:lnSpc>
                <a:spcPct val="160000"/>
              </a:lnSpc>
              <a:spcBef>
                <a:spcPct val="20000"/>
              </a:spcBef>
              <a:spcAft>
                <a:spcPts val="0"/>
              </a:spcAft>
              <a:buClrTx/>
              <a:buSzTx/>
              <a:buFont typeface="Wingdings" panose="05000000000000000000" pitchFamily="2" charset="2"/>
              <a:buChar char="p"/>
              <a:tabLst/>
              <a:defRPr/>
            </a:pPr>
            <a:endParaRPr kumimoji="0" lang="zh-CN" altLang="en-US" sz="3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6392" name="Picture 2" descr="D:\北森\插入图片\run.png">
            <a:extLst>
              <a:ext uri="{FF2B5EF4-FFF2-40B4-BE49-F238E27FC236}">
                <a16:creationId xmlns:a16="http://schemas.microsoft.com/office/drawing/2014/main" xmlns="" id="{BC0F0181-3FC4-45E0-BE9F-9BA435164CE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9949" y="1214170"/>
            <a:ext cx="973138"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矩形 6">
            <a:extLst>
              <a:ext uri="{FF2B5EF4-FFF2-40B4-BE49-F238E27FC236}">
                <a16:creationId xmlns:a16="http://schemas.microsoft.com/office/drawing/2014/main" xmlns="" id="{636D23C0-2E51-42B8-99A5-1A00856BE415}"/>
              </a:ext>
            </a:extLst>
          </p:cNvPr>
          <p:cNvSpPr>
            <a:spLocks noChangeArrowheads="1"/>
          </p:cNvSpPr>
          <p:nvPr/>
        </p:nvSpPr>
        <p:spPr bwMode="auto">
          <a:xfrm>
            <a:off x="7210425" y="30099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楷体_GB2312" panose="02010609030101010101" pitchFamily="49" charset="-122"/>
              <a:ea typeface="楷体_GB2312" panose="02010609030101010101" pitchFamily="49" charset="-122"/>
              <a:cs typeface="+mn-cs"/>
            </a:endParaRPr>
          </a:p>
        </p:txBody>
      </p:sp>
      <p:sp>
        <p:nvSpPr>
          <p:cNvPr id="22534" name="Rectangle 2">
            <a:extLst>
              <a:ext uri="{FF2B5EF4-FFF2-40B4-BE49-F238E27FC236}">
                <a16:creationId xmlns:a16="http://schemas.microsoft.com/office/drawing/2014/main" xmlns="" id="{F9ADE966-3DFB-4C9F-8F50-EFBF57EA2F03}"/>
              </a:ext>
            </a:extLst>
          </p:cNvPr>
          <p:cNvSpPr txBox="1">
            <a:spLocks noChangeArrowheads="1"/>
          </p:cNvSpPr>
          <p:nvPr/>
        </p:nvSpPr>
        <p:spPr bwMode="auto">
          <a:xfrm>
            <a:off x="1981200" y="85598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latinLnBrk="1">
              <a:spcBef>
                <a:spcPct val="20000"/>
              </a:spcBef>
              <a:buFont typeface="Arial" panose="020B0604020202020204" pitchFamily="34" charset="0"/>
              <a:buChar char="•"/>
              <a:defRPr sz="3200">
                <a:solidFill>
                  <a:schemeClr val="tx1"/>
                </a:solidFill>
                <a:latin typeface="Malgun Gothic" panose="020B0503020000020004" pitchFamily="34" charset="-127"/>
                <a:ea typeface="Malgun Gothic"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Malgun Gothic" panose="020B0503020000020004" pitchFamily="34" charset="-127"/>
                <a:ea typeface="Malgun Gothic"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Malgun Gothic" panose="020B0503020000020004" pitchFamily="34" charset="-127"/>
                <a:ea typeface="Malgun Gothic"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Malgun Gothic" panose="020B0503020000020004" pitchFamily="34" charset="-127"/>
                <a:ea typeface="Malgun Gothic" panose="020B0503020000020004" pitchFamily="34" charset="-127"/>
              </a:defRPr>
            </a:lvl9pPr>
          </a:lstStyle>
          <a:p>
            <a:pPr marL="0" marR="0" lvl="0" indent="0" algn="ctr" defTabSz="914400" rtl="0" eaLnBrk="1" fontAlgn="auto" latinLnBrk="1" hangingPunct="1">
              <a:lnSpc>
                <a:spcPct val="100000"/>
              </a:lnSpc>
              <a:spcBef>
                <a:spcPct val="0"/>
              </a:spcBef>
              <a:spcAft>
                <a:spcPts val="0"/>
              </a:spcAft>
              <a:buClrTx/>
              <a:buSzTx/>
              <a:buFontTx/>
              <a:buNone/>
              <a:tabLst/>
              <a:defRPr/>
            </a:pPr>
            <a:r>
              <a:rPr kumimoji="0" lang="zh-CN" altLang="en-US" sz="3600" b="1" i="0" u="none" strike="noStrike" kern="120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n-cs"/>
              </a:rPr>
              <a:t>目录</a:t>
            </a:r>
          </a:p>
        </p:txBody>
      </p:sp>
      <p:sp>
        <p:nvSpPr>
          <p:cNvPr id="16" name="Rectangle 3">
            <a:extLst>
              <a:ext uri="{FF2B5EF4-FFF2-40B4-BE49-F238E27FC236}">
                <a16:creationId xmlns:a16="http://schemas.microsoft.com/office/drawing/2014/main" xmlns="" id="{790B9B79-DF32-43C3-9A4F-2E0E492871B7}"/>
              </a:ext>
            </a:extLst>
          </p:cNvPr>
          <p:cNvSpPr txBox="1">
            <a:spLocks noChangeArrowheads="1"/>
          </p:cNvSpPr>
          <p:nvPr/>
        </p:nvSpPr>
        <p:spPr>
          <a:xfrm>
            <a:off x="3792539" y="2206945"/>
            <a:ext cx="6135687" cy="3136900"/>
          </a:xfrm>
          <a:prstGeom prst="rect">
            <a:avLst/>
          </a:prstGeom>
        </p:spPr>
        <p:txBody>
          <a:bodyPr>
            <a:normAutofit fontScale="92500" lnSpcReduction="10000"/>
          </a:bodyPr>
          <a:lstStyle>
            <a:lvl1pPr marL="0" indent="0" algn="ctr" defTabSz="914400" rtl="0" eaLnBrk="1" latinLnBrk="1"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1"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1"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457200" marR="0" lvl="0" indent="-457200" algn="l" defTabSz="914400" rtl="0" eaLnBrk="1" fontAlgn="auto" latinLnBrk="1" hangingPunct="1">
              <a:lnSpc>
                <a:spcPct val="140000"/>
              </a:lnSpc>
              <a:spcBef>
                <a:spcPct val="20000"/>
              </a:spcBef>
              <a:spcAft>
                <a:spcPts val="0"/>
              </a:spcAft>
              <a:buClrTx/>
              <a:buSzTx/>
              <a:buFont typeface="Wingdings" pitchFamily="2" charset="2"/>
              <a:buChar char="p"/>
              <a:tabLst/>
              <a:defRPr/>
            </a:pPr>
            <a:r>
              <a:rPr kumimoji="0" lang="zh-CN" altLang="en-US"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兴趣的定义</a:t>
            </a:r>
          </a:p>
          <a:p>
            <a:pPr marL="457200" marR="0" lvl="0" indent="-457200" algn="l" defTabSz="914400" rtl="0" eaLnBrk="1" fontAlgn="auto" latinLnBrk="1" hangingPunct="1">
              <a:lnSpc>
                <a:spcPct val="140000"/>
              </a:lnSpc>
              <a:spcBef>
                <a:spcPct val="20000"/>
              </a:spcBef>
              <a:spcAft>
                <a:spcPts val="0"/>
              </a:spcAft>
              <a:buClrTx/>
              <a:buSzTx/>
              <a:buFont typeface="Wingdings" pitchFamily="2" charset="2"/>
              <a:buChar char="p"/>
              <a:tabLst/>
              <a:defRPr/>
            </a:pPr>
            <a:r>
              <a:rPr kumimoji="0" lang="zh-CN" altLang="en-US" sz="2800" b="1"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自我兴趣探索</a:t>
            </a:r>
          </a:p>
          <a:p>
            <a:pPr marL="457200" marR="0" lvl="0" indent="-457200" algn="l" defTabSz="914400" rtl="0" eaLnBrk="1" fontAlgn="auto" latinLnBrk="1" hangingPunct="1">
              <a:lnSpc>
                <a:spcPct val="140000"/>
              </a:lnSpc>
              <a:spcBef>
                <a:spcPct val="20000"/>
              </a:spcBef>
              <a:spcAft>
                <a:spcPts val="0"/>
              </a:spcAft>
              <a:buClrTx/>
              <a:buSzTx/>
              <a:buFont typeface="Wingdings" pitchFamily="2" charset="2"/>
              <a:buChar char="p"/>
              <a:tabLst/>
              <a:defRPr/>
            </a:pPr>
            <a:r>
              <a:rPr kumimoji="0" lang="zh-CN" altLang="en-US"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霍兰德兴趣理论</a:t>
            </a:r>
            <a:endParaRPr kumimoji="0" lang="en-US" altLang="zh-CN"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457200" marR="0" lvl="0" indent="-457200" algn="l" defTabSz="914400" rtl="0" eaLnBrk="1" fontAlgn="auto" latinLnBrk="1" hangingPunct="1">
              <a:lnSpc>
                <a:spcPct val="140000"/>
              </a:lnSpc>
              <a:spcBef>
                <a:spcPct val="20000"/>
              </a:spcBef>
              <a:spcAft>
                <a:spcPts val="0"/>
              </a:spcAft>
              <a:buClrTx/>
              <a:buSzTx/>
              <a:buFont typeface="Wingdings" pitchFamily="2" charset="2"/>
              <a:buChar char="p"/>
              <a:tabLst/>
              <a:defRPr/>
            </a:pPr>
            <a:r>
              <a:rPr kumimoji="0" lang="zh-CN" altLang="en-US"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兴趣与职业生涯发展</a:t>
            </a:r>
          </a:p>
          <a:p>
            <a:pPr marL="457200" marR="0" lvl="0" indent="-457200" algn="l" defTabSz="914400" rtl="0" eaLnBrk="1" fontAlgn="auto" latinLnBrk="1" hangingPunct="1">
              <a:lnSpc>
                <a:spcPct val="140000"/>
              </a:lnSpc>
              <a:spcBef>
                <a:spcPct val="20000"/>
              </a:spcBef>
              <a:spcAft>
                <a:spcPts val="0"/>
              </a:spcAft>
              <a:buClrTx/>
              <a:buSzTx/>
              <a:buFont typeface="Wingdings" pitchFamily="2" charset="2"/>
              <a:buChar char="p"/>
              <a:tabLst/>
              <a:defRPr/>
            </a:pPr>
            <a:r>
              <a:rPr kumimoji="0" lang="zh-CN" altLang="en-US" sz="2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分享与练习</a:t>
            </a:r>
          </a:p>
        </p:txBody>
      </p:sp>
      <p:pic>
        <p:nvPicPr>
          <p:cNvPr id="22536" name="Picture 2" descr="D:\Users\David\AppData\Local\Microsoft\Windows\Temporary Internet Files\Content.IE5\07ERSZZY\MC900441310[1].png">
            <a:extLst>
              <a:ext uri="{FF2B5EF4-FFF2-40B4-BE49-F238E27FC236}">
                <a16:creationId xmlns:a16="http://schemas.microsoft.com/office/drawing/2014/main" xmlns="" id="{EE733253-3BD2-42E5-8D03-D54F372854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3" y="2570483"/>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3710</Words>
  <Application>Microsoft Office PowerPoint</Application>
  <PresentationFormat>宽屏</PresentationFormat>
  <Paragraphs>546</Paragraphs>
  <Slides>69</Slides>
  <Notes>22</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69</vt:i4>
      </vt:variant>
    </vt:vector>
  </HeadingPairs>
  <TitlesOfParts>
    <vt:vector size="86" baseType="lpstr">
      <vt:lpstr>Malgun Gothic</vt:lpstr>
      <vt:lpstr>等线</vt:lpstr>
      <vt:lpstr>等线 Light</vt:lpstr>
      <vt:lpstr>黑体</vt:lpstr>
      <vt:lpstr>华文行楷</vt:lpstr>
      <vt:lpstr>华文细黑</vt:lpstr>
      <vt:lpstr>华文新魏</vt:lpstr>
      <vt:lpstr>楷体_GB2312</vt:lpstr>
      <vt:lpstr>宋体</vt:lpstr>
      <vt:lpstr>微软雅黑</vt:lpstr>
      <vt:lpstr>Arial</vt:lpstr>
      <vt:lpstr>Calibri</vt:lpstr>
      <vt:lpstr>Franklin Gothic Book</vt:lpstr>
      <vt:lpstr>Gill Sans MT</vt:lpstr>
      <vt:lpstr>Times New Roman</vt:lpstr>
      <vt:lpstr>Wingdings</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兴趣量表的潜在结构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碧海 高</dc:creator>
  <cp:lastModifiedBy>Sheep</cp:lastModifiedBy>
  <cp:revision>7</cp:revision>
  <dcterms:created xsi:type="dcterms:W3CDTF">2022-01-18T13:17:48Z</dcterms:created>
  <dcterms:modified xsi:type="dcterms:W3CDTF">2022-02-25T01:44:36Z</dcterms:modified>
</cp:coreProperties>
</file>